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6 - Ορθογώνιο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7" name="6 - Ορθογώνιο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2" name="1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13" name="12 - Θέση αριθμού διαφάνειας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4" name="13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8" name="7 - Θέση ημερομηνίας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2" name="11 - Θέση υποσέλιδου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12" name="11 - Θέση αριθμού διαφάνειας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4" name="13 - Θέση υποσέλιδου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l-GR"/>
          </a:p>
        </p:txBody>
      </p:sp>
      <p:sp>
        <p:nvSpPr>
          <p:cNvPr id="16" name="15 - Θέση κειμένου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5" name="1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8" name="7 - Ορθογώνιο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1" name="10 - Ορθογώνιο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13" name="12 - Θέση αριθμού διαφάνειας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4" name="13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9D2EAD7-17EA-4ED3-937A-3F27059DE254}" type="datetimeFigureOut">
              <a:rPr lang="el-GR" smtClean="0"/>
              <a:pPr/>
              <a:t>5/2/2013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6 - Ορθογώνιο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772E87-9C04-49E5-AE82-0B830DFFB4D7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William_Shakespeare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laywright" TargetMode="External"/><Relationship Id="rId2" Type="http://schemas.openxmlformats.org/officeDocument/2006/relationships/hyperlink" Target="http://en.wikipedia.org/wiki/Poet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Egeus" TargetMode="External"/><Relationship Id="rId13" Type="http://schemas.openxmlformats.org/officeDocument/2006/relationships/image" Target="../media/image10.jpeg"/><Relationship Id="rId3" Type="http://schemas.openxmlformats.org/officeDocument/2006/relationships/hyperlink" Target="http://en.wikipedia.org/wiki/Duchy_of_Athens" TargetMode="External"/><Relationship Id="rId7" Type="http://schemas.openxmlformats.org/officeDocument/2006/relationships/hyperlink" Target="http://en.wikipedia.org/wiki/Master_of_the_Revels" TargetMode="External"/><Relationship Id="rId12" Type="http://schemas.openxmlformats.org/officeDocument/2006/relationships/hyperlink" Target="http://en.wikipedia.org/wiki/Demetrius_(Shakespeare)" TargetMode="External"/><Relationship Id="rId2" Type="http://schemas.openxmlformats.org/officeDocument/2006/relationships/hyperlink" Target="http://en.wikipedia.org/wiki/Theseus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en.wikipedia.org/wiki/Philostrate" TargetMode="External"/><Relationship Id="rId11" Type="http://schemas.openxmlformats.org/officeDocument/2006/relationships/hyperlink" Target="http://en.wikipedia.org/wiki/Lysander_(Shakespeare)" TargetMode="External"/><Relationship Id="rId5" Type="http://schemas.openxmlformats.org/officeDocument/2006/relationships/hyperlink" Target="http://en.wikipedia.org/wiki/Amazons" TargetMode="External"/><Relationship Id="rId10" Type="http://schemas.openxmlformats.org/officeDocument/2006/relationships/hyperlink" Target="http://en.wikipedia.org/wiki/Helena_(A_Midsummer_Night's_Dream)" TargetMode="External"/><Relationship Id="rId4" Type="http://schemas.openxmlformats.org/officeDocument/2006/relationships/hyperlink" Target="http://en.wikipedia.org/wiki/Hippolyta" TargetMode="External"/><Relationship Id="rId9" Type="http://schemas.openxmlformats.org/officeDocument/2006/relationships/hyperlink" Target="http://en.wikipedia.org/wiki/Hermia" TargetMode="External"/><Relationship Id="rId1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itania" TargetMode="External"/><Relationship Id="rId2" Type="http://schemas.openxmlformats.org/officeDocument/2006/relationships/hyperlink" Target="http://en.wikipedia.org/wiki/Oberon_(Fairy_King)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en.wikipedia.org/wiki/Puck_(A_Midsummer_Night's_Dream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51520" y="3429000"/>
            <a:ext cx="7507560" cy="2808312"/>
          </a:xfrm>
        </p:spPr>
        <p:txBody>
          <a:bodyPr>
            <a:normAutofit fontScale="90000"/>
          </a:bodyPr>
          <a:lstStyle/>
          <a:p>
            <a:r>
              <a:rPr lang="en-US" sz="6600" i="1" dirty="0" smtClean="0">
                <a:solidFill>
                  <a:schemeClr val="accent1"/>
                </a:solidFill>
                <a:latin typeface="Comic Sans MS" pitchFamily="66" charset="0"/>
              </a:rPr>
              <a:t>A Midsummer Night's Dream…</a:t>
            </a:r>
            <a:r>
              <a:rPr lang="en-US" dirty="0" smtClean="0">
                <a:solidFill>
                  <a:schemeClr val="accent1"/>
                </a:solidFill>
              </a:rPr>
              <a:t/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el-GR" dirty="0">
              <a:solidFill>
                <a:schemeClr val="accent1"/>
              </a:solidFill>
            </a:endParaRPr>
          </a:p>
        </p:txBody>
      </p:sp>
      <p:sp>
        <p:nvSpPr>
          <p:cNvPr id="25602" name="AutoShape 2" descr="data:image/jpeg;base64,/9j/4AAQSkZJRgABAQAAAQABAAD/2wCEAAkGBhQSERQUEhQVFRQVGBkaFxcYGBkaHBwaGBgYGBwaGBwYHCcfGxolHRcXHy8gJScpLC0sFx4xNTAqNSYrLSkBCQoKDgwOGg8PGiwkHyQsLCosLCwsLCwsLCwpKSwsLCwsLCwsLCwsLCwsLCwsKSwsLCwsLCwsLCwsLCwsLCwsKf/AABEIALgBEQMBIgACEQEDEQH/xAAbAAACAwEBAQAAAAAAAAAAAAAABQMEBgECB//EAD0QAAIBAwMCAwcCBAQGAgMAAAECEQADIQQSMQVBIlFhBhMycYGRobHwFELB0Qcj4fEVM1JicoJTwiRDsv/EABoBAAIDAQEAAAAAAAAAAAAAAAADAQIEBQb/xAAtEQACAgICAgECBAYDAAAAAAAAAQIRAyESMQRBEyJRYYHR8BRxkaHh8SMysf/aAAwDAQACEQMRAD8A+QrzU9QLzU9VZeIVzbXaBUIseDZrybZHrVyxYLGBzVi7YVQIktHjEYB8h54zPrUcqYt0L0UdxXsWR5V693nFMNJ0tm7GobrYFAWo7VK+l8q2Gm9j7hs+9iFJ2gkiPnjPE15/4GFhW57CkPyFdArZjHtxUbR5Cn/VuiOoJAkCSfkOT8qUXunupIZSCMkHGCJmnQmpK0SUtk16FoVM1ogT51Ja0THEGeKu5EaKnuZ4rnuDTu3062m0l9x7qM/pVq3oUdoX6SI/WlPMkQ2Zz+GNc9zTzqOgbTv4x8Q3D1UzBqBwpGVIPzwassl7CxT7qum3V9NLnKmP3FQ3NP8Aarc7JKot16W1VpdPmrC6bHFDkShYbVeSlPLHT9zCOP0ptb9kC9h73yCR5yASfvj61HyJdlZOjHe7rwVpvqemm05VvpUT6EzhTA8geDU8ydC8WqGt08s9JLKGiO379aiPSySYBx5ZqvyoFTExFAWrt+zBIGa5prcZIq/LVhRANMYqN7ZBg1peldE95ukgGCQD3gExPyB+1Ker2gpgeePOPWqRyqUuJZwpWLqKKKcUCiiigDq81Oar10GoaslOiV2ivemtluKrVf0NyAcTOKq9LRNli1bCnsx9OPv3r3qX9Ks2+nHYGTxfj5j513p2k97cVeMw3oO/NZ3Jdiu2XOi9BZ2UsJRuG5Hfy4z51qW6KFICkR5z3+vzqt0vo5suQtwMCfhECfXBMVs+k6abbLtHizMZx5Vzc+dt6ZZFXQdJuABWkqMxOJ86S61baXWLkkD4fuePKP7VqX1/u7LIxl8gDPB4qqfZq0mnFzUKWe4JABMrMQAvyySeKzY5u7kaMKa2zC6/aVIdpIPhEExJJM0g1W53LGWbuZnjGZ9Mc9q0On0bXXZFPhWZbMYxJPn2qGyq2nfdJeT4gJgAdh58/j6dNPh0VmtiOze8O02x3yREDyz9QPlVw6ZbyltwAHacsYHcmTGMfSq/U9RLELOSq7YA8XMRPYmPnOBTC3ohbtMjwl1MgSCW5mCCQGBnHp8qtJ0r6ZEY2gsdJjaIlj3xXbloIQSwB8u9QaazJ8TKpEE7jk4n5fsx5Vd0lkq5DAFSY8UCfCfhxzxj6UmV3t2L+PdtkHVk96yXHaQQsEy0Z2gETMYj6UL7OuNpKwCYPH2OcHvmDzVqyvvLj+5smF92zMqjwLySx5nC/ZjiDV/qin3i2djQcAqC52kE4HxF8TOcVV5JKoolpdEJ6NaKwGg71TJXmMkCcrxnil2u0aghhtVoIKcxBggjt2IOR5HyvaPRkutpSfHclAyiRtWQZg/EGXCnMjkxT/rvRTauozLdIQKquVfzwm7JyARJzgSKX8ihKrDi0fPr3TGVozJzEYj0Py/SrWi0R3bdsHzif3/vWlPTt14SQq4IPikTu8JMSO5liPoIhyn+H6vLe+XaR/0g8jzDeVaY5XOJHIw3ukLKqn4iZGI58PJnFfUz0fbpbdgYaBuMYEeJifqRWb67/h0bNo3rNz3jggkOAAQD5luO+fLtXNL7e3b1vwR70Ayew+QOWPqfL6Vd/SrLNWk0VPbTSWF2WLYQuCGuOSJ8gCewO6SPICs2NEVfkNA/lIPr38h6Vf1XSzuYvLM0lpPBM9+/nPrS9gV3Z5EeX6c1W7WijxtdjFWUofEsmBtk8Z8vkKX3dM5G22JaSPDMR6zwfl51PptQDhyT9So/HMTP28q7rSk+FwTkSD5fqMc0tJxZMFWhJd0BUhWEHyIj9eaa9O9k7l9LjW9pKLuKzkjPw4yfSvIsESzRkAj5U69huqBL/MBxt9JkEfv1q2bJKMHJejRjgrpnfYvSo+otlioVAWfdHCjiDzM8eRNQf4hey+0XNSylfeMWQBcAE/C0fCc/LHmYFnpmiFvqjh8hGJE+R8Sc+kVkfa72sva6+7XHPuwxFtB8KrJjjkx3OTVMMZyzKUXqt/mMyNKO0ZyiutXK7BjCiiigAoooAoABTyzpUVVJJYSJiPKSJpT/AAjbQ+07SYDQYJHIB4mnekDIqqVncQRPkQMz5RSsr1oKZe0fUrYWLabSeZGMYHFNdFp97h2C8ZAxuiYPqc+dedL7Ouwm3eUXP/iZYWMRB+ormm1zFmS4ArqYYDiQY/cVzsjq3ElPjujUWtGJEGO4I/rT63CAGMck+fyFZpWbYrCGzt24ngmc+mfpUt+5AO12ZiAWJEAdiBngQRWCScn2aFxlTHvtDpXtOt0EweDznt+K9N066+wXWBuMP+XxtQcbiM9+PWqfQvaR1thH2vtP+WSftluAPOrba+Gd5/zI3naSdqjH2lgfvVFGS1/cZzrSKfUGWwnu0VGYchVyT/cCcV896nr7g96CCrPHMg7ZMjGCpBgjjA8qc6i5dvXCQYJcqZzB92zJkkYZkZPQxzMUt6o5u21JCjebap2hrkjaw7AQ0/Lit2HFKL3sW+hN0u2128Wj4dzgZMluAO5OSfpWjt2ALZ94NoOFk8HnxADAMcZ4pJ0pmRblyGMqXJQhQIbZJAHm2APM9qZanUXoZbkrvd0b+bc1vaTtHlLKZHOabnjKUtdBBUizp7aPcG59z7pgLmd3wiP5iDxxzxOINdb33F934y7eFRIglisMf5YG0ntmc13p3S7Zti5hkadwG/w7Zz2Vh6zjv66r2W6eAquFG6QQ0KJSSRugSQYkjyIBmsuTKsf1d+irjfZJ0T2Rstat/wCW7aklg28lQxjcWMSI8OAex4mmOuFi4uZBWAr5XK5I2gCW5G4Rnzpjd1bRutoC6gzLCGTdk4AAPBC9jM0tve0a3T47QZEjYTujMCWLxAgzJJyO8bq58pSyPnf9GHEpf8NRLm20J92NxuN42g+JRu7AIQPmCas2ur3btxFvMu634iCpE7sbCTgwBz3M44qle1LB8EKhISchts45JGB28vvXLzG20hgI27iAzQZKfED5LAz3MTBJGpS02U1Z13S273rqAIVLQBMsAAFAAgEjMxiZImK9aP2309q34NO26ZiAACR5ngevfHc0g1B3A/EGJUhmAgfIfUQcz+a99O0rG5bVAA4+LepIC4IZvVgDCjt5ZrViisa5P/Gikovv2VvaD22v6ttg/wAq33Xuc/zHv8gAK96HpSnxiQ09jH1+f371W1um2XGJgy2NmEmSDtnkT5n8ETP0/qAI5/8AIBYAE8Ezz6AVslkco3Etjkltjl9Kbk9+BwB9vzSPV6DnG2D3A/f1q+nUM+DO0gnH0/rVe/1PeDMSIg/KkwU0OuxFf052nsBwZ78wKqgEETn95inF2+17GCq8QABGMkdqgt6PxdyZ/PpWtZKX1Cnoiu2XYKIxGMj/AHjv9aqfwzWYJIgntOD9af6XRZ8vKT+ZqDXXFMqSWU9vt3pCz26oWskuRD/xHBuEy5UCe/hBA/EVltVZ9Kt6rUBCQPzVC9qcesYroYYUtDJT5FB+a5QaK1iwooooA6vNTbR5VCta/oXsolzaXdbjETsR1x/55n7UvJNQVslM0HsgEuaAWLygoxcjGQZIn/UZxSHS9FaxeuI38pG0+YI5/oa0Wq1It2woUKFiNpwIxgdvpE96beyW3dN0BmcjJAiIHMmOwM1zXl43L0wjcnoi9mNAhvB7pwp8QOMAZ79oPz9KzOgte+v3CCJuXHYbRzOeOQD5dqbf4p2CmsW4DFq6kDZKiVAD4GMyD6zWStaN0BKk5I+Hy7ccTNWjC0232MbSo1GnbY5Vpxz2x5R86jvMzOZZiII5OBngVH7PW/eX7fvPgbcWnyVGYk+XE17vaZrT3LTEh0Yjd6DIb6yDWelGRDuuR7f2nCoVAzwZ8hHHefOp+ldYA91du3baC9cO9bjNLWEVrRCwp5Z35IzbH0XdY6Eq6OzcMB3vQ8E4VkBUTBiVG/g/GMGqntFoAxtjdbtC2H06ruuuJ07Q5kWRAJuTPcsTjitEIQktDYxcHbLOqZ7V57L3AoVtjtO34G95bLGDALKh3wYmT3qB9NfLAbrfiuK8uEfaz3r3jLKYIXxvuAgg44FeOqal2uK1zbauBET3m8st2LYAcQhEFSJaYggHvHi3pbty5b0/vROpRDulo23A7hW8M/zNwDlznmnxVIs9Fmzo76e4DNbth/ewotYJQXluo/iCkABviPNziBuElrT3HCFryMgIC7kUifg2yH+KFXwnMsOQQx8Xr2oRbNz3zML9uVMnxbWdNpDAS4Zm+lzvJrzc09wtcFy6T7i4qtBjxCdrAkAQCNoPovaKHNURFNktrVuwCyWT3hEGMkJvyAcg7COYmmnT+vkPLbQWZlEkASr7YEkBfhnO0eZHZOnTDu3lwqmy7nLkGyrbD8Kd2aYH4kSy0GlZ9pOoV5ue7Sd4Jc21aPEmJ94R4oyTPnWWeLHJbRLl9jXaDWC6gBIBEqyNO3BgBhOSDODMeXFeLj+8X3TWVHxNbYHwndLMAZO5gfFt5E8QtT9C6cHtqVZgD4jBgmc+KckZmJzTHW6JVQyFnDYlSNhkMpX+fAM+tebeeMMjiv8ARLizEa/Shbp8Ek298wBmW8XhHPHNVk0yMqtlt4nb4ZLQ08EkCRxinfUSFvD3jrJ3c5t+MjJBiRKnA/SIWNbWCxAGSAoCgehE+Z+vpGa6MZtpGfrYvBUAzuUY/lHOCRu7H6fpUmg67b0sFFDtuOWGBIjsecTwCeKs+905BDe8ZkDckRIHETuAHoIj8w6c2kUEWhvnlyCoxKwdhkiJ4OYE5p9pqpJ0Kea1dC/X3bpuHfJwTzMKW58I+EziQOaXlbrNccqYG055hgCvPoRnuCPOmOstrblpVjcBBIDEncTwWyeY54I5mqWo1IR2suJ3AAQApUgwMx2IzByO9a8fX0orFts8i8yk8jtPP3zUq3SFB8zye/M1WuOAJgiIwI5Hn9q8fxhBnJjgmPM05KzRsu4I8URPf9+tSWrEtaCFhNwAiSO49aX6vWFgC0zOP9PIcUw9nWTdN0tCmd0+U4+vFKyJxjyGpXoZ3gFI2x8iZxJxFQ/8Fu3ldkGEWY4n0XGW71cGqtNcEKSDkHCiDxjk8ela3SJA2Ku1QJAmPTJJ9I78965rySx1rYQwa+o+I9QtHdHJNQ6q3GDX0j2z6fbRDeZQLoO4QIBJ4BHnNfMb95maWNdzx8nyxTQqWPjorNzXK63NcraKCiiigDq81e0Wtey2+2xRuJHke3yqivNTmqy+xaJo+n9Zuai4lt5Zi07vQen0r6Dp+k3xeFuESJJLcGIBEjmNw+/pXzP2PaNbZnuSPuDX3i1dS8yusEl7qj1BP6SiD61yfMfBpJDoRVNHz7/E684exbeCFXMcb5g55naF586zXTNSN3imI/I4GcCvrntx7OfxuhYAD39ogoRgkrwp+at9zXxXRahgSpHHOIirY2p4qFSVGi0mpDHUECNti+xGOXTZ/wDfsatG3/F2tPqC0C2Da1h7hLalw/zKAie7FRVTouluH3gRUb3i7X3AklJBhYYQJAPnj6V46e72r62rbHa92z7wQIIS4rjjvJz6GqLjdLsdjmqUWDdTa/odTcaAf4u1cAxCq6+7AE4AUAL8lqW/q7bu5D22/wA/VMIdeLjoVPPBCmq/UXVEu3NOEOm1H/MRlnZcSSEwQVEmRHp2iZOjob1nTJuPjuXkk5+BLREiZIG5gM4mtDinF/v0Xf2ZMikFQ3umswFuJcHIDF96A+MH/MdVK58AxkCu6UIuo0V83baJbS2rh2AYNbUpBXnMA7h4c5IiuDWHZbV3270V1UJvK22ypueIRIIIADNtIMZEr+qeMWLZIm/B3QfDuuPaiJG7KkzzEVWDndNC22yqeogWfdky1pbbWtsGHNpUuCR5Eq3ztRV3SbWuE3GAtXRF0gglQ1q2NxHmlyWj/sNL7emR/eXPeEKjIpHu5IL7gIhgD8B8u1N9PcRElnSLgKrNrcA+xHZG8Xbeo788CCKZNtdIvdLYx6XfVtOWm0G93qUS27J8LnStZUhzBEK4z3X719JqNiqCEM3ixCbJWbKIGt7TAYYIjuB50+saNWsyTttsAAQOCY7TjH07DirfRNJa/wA9wFxdAGNxPgB7wAZgz/5VzJ+ckm6J4tHv2QvM4NoldqiC2AIzhT8XliMd47O7/T/eIQxhQrZEmcEzux59/wBKl05RSNu0EgSARgQO8cf61271EC2feC2FB+KRAiDndgCBE1wXkWTLpUWp0Vr3R7d2yHRU3qn+UfNlkED+ZpKkGZJxmsr0HWC9bvF8OtwOIIJhg/xCfCcTmOOMTV7/AA+1Hv1d3ub3VnW3bDSLaM26AsTkqIJJEAeoqG/ofddUdBIN23O3aPMRx4TlWHAGe810UlFzxvtK/wDAqUd6PHVNGqyyyLh8BII5gzicnHy5J4rPraLMqsGiRkKwAjzUEcGQIpn1obQE/wAxmU7QACCIAAxHPBk5484pYtgAE7gr23eR2AHBPhz5TmtGFVHbIcFukd1UXLzHbuVVLAjtnmfhGRyM4HPNKutfHvYuTMzKkMYXliZIyOaj0yMySWhklCswTtMRzwF7/mq2qtxGRkt8QM8djzx69q6GOHF1f4CqOmSSSTnmI55yf3NR3kO8kiI4n68yfOmel0m8iDxkCZWe5mPOP2Kj1un8WTJHpGJIHf8Ac/ZiybouioLZaScjz9RJiaZaDVKodeQRIwCcx/X94qDTDdItzgCYPbg/vNQ2dAy3donAyPl5xVZVJNMZFs0uhIO0DkKeABgFvueOPOtToEZzD8SYgg9wc+vasYrqiDkkyF+8Aj1/uaY6gX3tFLCsxMjw87e4MkZ+XaawZcd+xybaE/t51W3duKlqStsZaTBPGB5fvisZqLFP+rdNayStxSrqcg/IHt86UXmxXX8dRjBKPQnInexRcXNeakv81HWxGZhRRRUkAKsVXBqRbvnUMsmbT2M9mrdwi/c1K2zbO4qELYExuMjsCYAOAczit57P9VOmW2zQV3MrD0MmfnC18p6HrPEU3FQVYyG2yQjEAmvpXsL1Cz/CFXG97Zkk5gTiMY55/NcnzVJfU9lk9JH0rWsotvcEFHUN8ziI+cj7V8+9p/ZdWK6mwF2TLrHdu5A5E/aRWs6PqEu6e9p1JJSdoMTByOOVn8RS/SXmt3FtOrMhBVhB+Fp/EH9xXO51K0E5Vo+a67quoRwVkBJGI7k4bzEGPoBU+i1J3IzJALIZ/wC4upGOO30mm/XulHT3XtkyJweZXtP4pF1T3lsIViZwYBjuIBxM/pWmMlJpUheOW6ZU9mVKXXV132LpZblvzEnI/wC4dv6YIdv05OnnRb7qmx7/AFNxLhkzbe1Y2ztEzMrxyJqn0b3rNO1d26WaAuO5AAifkCc0x1K3Ld2x422rc+Gf/kZN4wMq0KSDjE8maf8AxC+Tix8Z3ozS9Yt3WsszhSFspeU7si2iWiUKgggogIGCGnEZPlesr77RgOot243+GdoGouXDkruPgZTifvUHUuu3hduHeWG9oVgGWNxgbSIjFOtP0OxqBodUqBUvalNPqLQLABmYZWCCsrJx/wBvrOyktsu3XXYp0d9BZ1a713NdslBnxBHubiPDGAynMVd0XUjaQKtxCr/86wykhgAIKjaQGMkBtwIIHAivGq0FtL2jRrPumuXD7y2HcqbZuhEcEsWUsN4I3fyA4mqQsE3o92LZJIAUsZAPJ3M3ABOKiSXZVX2bTpN1TYi4GBJQswbuCkx39IA7j6NekXrVu0xBeDdJA2+hQDGCeJisl0y0f4s2CSikKys0yPeFRZZs8B7lsMOMHFSdKBGnDPK3VvIpGVhCLqMTmCfeWyskcIR3muTl8NyT3+I3mj6FoSxG5lAlo+cR8o8uO1YT/FTUORaCg7MlmyAWOFGSZgT8t/atdotSPdfylSxGJmMck8/F3x2pV7X6lDotSNoJUBQNoxuuLJiPDkR8xXL8P/j8lSq91/XQSny0zH/4XdU911BVJAF1WtyfMww/Kx9a+g+0N5V6jpmLkF7dy2GJAxnBkyTLYj0r5J7N9OF26wYsoVGuFlncoSG3IByRgx88jmtXf9pv4tLDkj3tlmFxmlZU7fEFU+LcFyuczjIrs+X4/LP8kftT/NOhaeh51q2GZpPvRgM4KyCcbpJEYYY48PfNZM60OW5yFJiMNtQE8dyp+9aPqQYqJYRwq+HAmJJOOPLkmsr1K2xueFjthu+MPuj4uAtz8TSvEjqmy0mUbBlmHALGMTIM4n7fei7ot+4sYIbG0zHaBnuZ+UVHqdSEcwYjafSdvlGcqPtXi2m8OfegT2Mifxz866tPsW2ki/e13uyVEwcAZwB3xicDz/vF79iNxEcxjuI4k/Ly5pXe9ApPbJOI+36d/rPZ1jQRP2j/AKf9Kl4klYJqhlpNbBaJgkQe/Ocjjn7DvXbGoJZmzsMiACZ+5x96q6C3kDuBB/f6+gpkqsqbQfCSwmD3M8jmP2KXJJWSmXNfd90lvad+4Yx5EHMj1/FNelG9at++uTsYweAAW4kf9Mx+8Ug1en8dsMw2k4zuxwP0p9qrZbRqwY+EZxiAxOJHyGPrWXJSSX3NOOPJNjvqHWbI0ji4gYbDv8UkscTEmTujPqIivl1/2d1KWjday4SJkjgeZHPeth7OabAcr7zad6IY2kghfFPqvA8wa77ae2d+0r2f4fYrHDswYSRmNuJzwTRgcoT+PHu3u3/4VnH6eTPljnNcoortmAKKKKACpGURNUf430/Nd/jvT80AM7b7ewrTeyfWCpdSYDCPrAg5+VYyxrB3x8yf6Cndm06WxcVS1thO5ZIHIKtjBBH6VnzJONMHR9I9jNQy6m1taDv2H1BHetXa6n7prthmCMHm1OJVxIX6HcPxXyHo/XLiy5Rgsgq2eR344xz51odX1UazVFyCour4syQVWZ48x+a5GXC+VstJ3EY+1m83Dd3EA7ZAPJHIqCxpveoFfgdsfeqnUeuKbPu9xePhbuSgHMHyIz6VB0XXkPtgmR+cHv8AvFIkpKF/YpyHvTdMFZVYck5zPrEnMcd6pa3qavetWQci7bUesOBn8176l1W3btl2AMEE8Tkx4R3ORj0rP6rXkl9TZukHcIdREMfE0KRgxJxwSINR40VOXOX7ZaCp2Ies+DU31nIuuI/9zitUutOh0eksus3v4oax7c7WVEULbDSPCWjdESB86TH/ABA1AP8AzrrMCZIW0G2jur7d4MT3HaqGm62gvG429twMlvExYxJJJkkwTXcbdbQyUl2hhoeqTs3JuFh/e2/HtYAvvZD4CGSQG4EEkjk1X/irUOyW3BcMu5risADEgAWl5G5ZJ/m+/nQdVsCQyXW3W1yoA8QLAj6mM9zUVrqZNso9uSSRLTiQMYIIjyNV5O+iFO1Q4uagNY9zsi6lsWhcD8ob/vU8OzlY2zu4Iph/xa5c9/dcW5uNbnxgbShD7ojMsrTkZuGk/S9ZDhnWfEkqY/lkkQfrznPzq9/AKxI3N4mbAPigCRmMiZ71myZUtMvG5dGyfWsulLbQzC4VQT/PvCCcRkR+8V3rVgHRai2TuL2nYEgHNva0nyJI/NJU697mUcBlY+8AJAkiMg8crkEciqeq9qF3N4AFEAqD/KQw5zByPsK5EcMnO0vd/oO462e/Z9FXW6Rl4bRDeAfJCO3cwtOPbObVvTqlpGAZhsCoYlSfCpwsCMjtOax2m6mUewygRaT3eWJDSd2DEA9o9PKmOr9orlyNyxtJPcbSe2fhOe8YrVlxyeaM/SX6/qKVrR3WaplILmDtB8MATjGDA/0NINT1c7iwVhzzyZXaTEYyB2/Wr+k6kjyQYYHJY4jgZjjFR3kDSQFESRERkbpJIM95gdq143GDqSFuViG9qWclgIxkx/avFskxyfT9/vFT3NbBEiRugk8DgHdjyzUb6pCdrBQRwRPE8mJBx5fmugpa6KuRy8nGIkjn9P0+9WAjKCpEGRgnExPl6DvXR1FTCadMiAXYyzHGRPGcY8hS99UwMGTngnyoUr0yykNV6g2AYAK/ynnPf5j8CmPTtV4tuIBLZHJ2ceUEx2pCdYZXGSOO47eX7xV7p90lxjJgYzPaBjntSZ1RdDrU3nuBVK5BnA57DEY/2mmVnWsbRt3SRbgwMAnIMCcjywPOkpLh4UHPlj1prd0S2raO0s7A48j2+eK5+ScVSZuxqroj6P7z3tvaHhCGEGIE/wApPGBz6VrevtY1Gj23xskLtdFBYEwV8MgMIjEiBwRS3RsULyOLKqYjlQCfSYmk3WdQyOp8ci0vmuRuVSZ7xsiKQp/LkTTqi0lGMdozeu9kdg3W79q4voHVvqpH9Y9aVa3QBACCSD3Ij8SaadQ9ohalSA1wwTHaSO/3NJOodcFwCFI85Pfzrt4pZHt9HNlw9ENFVv430/NFaxRVoooqAJ9LZDtBMev+5FaXpHVmtq1i1cKox+IxyQARPAGIn1PzrKo8VZ0z4NKyQ5LZD2bzS9U1umYgrEgjxorDjlTxOPOtFordk231F9BbUQrC0wAZnPCAiAYBOOxpR7G+3y2UFrVW/e21gLgEgDsd2CB6+laf2h65pL1u3btooD3AxT3bK6wrFmbMBfEoiOx9J5uSFfyLwg3oVdV0Oi1D2bOiuXBtZmh1nDCT4sGREQfvVo+ywQQgJePjJOT8pwKfdKs2VKz7gMgO13YJt9cmTKyI8u+aav1GztDJdtP6qVgnHBDE9/wfSeN5L8idSwx1/Nd2OlihF1I+Te2lq5bCIRAMmQSOMD07fis5oNZtAVgdpdSSDwAIgTjgj7Vqf8QerLeI2srAEwBux8wf1rFXWIQDmSPpzx++1djw4yeFKapi2l6GXWLSq/hWJE/kjMYmAPvVfTRsKtbDd/JoOefLAxVN7sgScj5n6enFXdOxeAGAIyJjbPGQRBPH59BWri4xoFtlPXgbgoG3bxk8EiMkSTz6YH1t9OsCJJMd2HbjG3Cmc1TvaXxEnjJMBoAEf3r07DYAHiJkbREE489xHOePplrVxSTIVpjI3ljgMQRPiiQDwcZJ/wB/VoNUyhT4Qv8A0eU+Zmf5R8pwO1ZdJTIPpEySO89vPEdhTT/iiswBjyIGMT6YkDHHas+TF+Y2E/uN/wCOBAVex7wMznnuRzAmoNRqZ3YjiBu3AYIgZkDwj5x6AVEutSVVRuMzEbYzPIgAc/Kuap9wncpzENJgevYiO+TSFCn0PfVEmovBQBIMjIzHM4+R3dq5e1YMd4nseTjIPPHryaXpdgjAk5zHbtI9BU1jVS2CBE4IHpEggg5/lq/xleNbLdy+oRt/xQPCDhvQgLzk+UHmq7vuAYJDdyJxGAAActj5frUmsyLYLRxwu0xwMnnv38xUZG1oKk8ztIMjsQRIHbzoSrZkzwafJFM73G0LCrxKnvmSYzmeT2qxY02CXYboGzwkAz3BAHB7n84FTr1RpgCFWQVAjwkyRI5PJz61W1GugERmMdonkCDV7k9UZ+bk6oq/wkDe21s5jJn1H3z5ivKr4iYwT5cfj+1RtqiTgAZ7TxxmeeOavIPCN5OZjjP4wOPnTJWuzRFnl+nSR4TBBySR64xBrRey/QmW7uYlSoLqTA8VsbuJ4IXnjgUnmCr74IMYJmAO2MeVaP2S6shvqrDcAjhQS2ItMOJjIEcTnms2WUnGkOiotnrVu6uyEEAESpHcTA8Wcbm586bPZYqQJbdlREwD5D+tMdZ0r+Lsi/Yl3UbbizJaBAYesRI/qMpB7xms20JBGQwnEsVk9wBxXLmm6Z0I+xva0YQG5fBt2gBM8uREIo55iT9PlkNdqvf6k3H+FjPMASzQPURWo9qekAWBdvX/ABQR7s7jLcQDu5HigwR+Kxeuf/8ADuw2QixHkWCwfXJ/PFM8WCate9CsrZk+vakPfciIB2gjuFJAPziPtS2utXK9NFcUkjmt27CiiipICiiigAqaxcioaBQA40F8e8tyJ8QkeeRitVqdSg1pJBO0Gf8AyOSfuai9keh6QrauX/fMx8Uo6oqlTgAFSWMxJkdwBiardaZffs0gkjxR/wBXJ+lYMzjJ8V+JqgnFcjY6HVJfumREgbR2xtGe1XdFqlNkM6j3gtt7yYIGYBBG7b8gBmMcVk/ZbUhboYyTJAH/AK4//mudfvhrj2phSJB8m3SPxj5Vx5YOWT47daZMpWuTEHXteLlwbMKBA9fWNoicY/NL0uHb5gxzniaa6Xo42l2O2JgkbgWzCjntmY7UaXpQKByuCMGQvinvM9uw9OK7MZwiqXoU2KndRhfLOKsWr7IQVYgj7fU/Srd3RyNgUYbdIhmAEyAQR4Tzx5ZFc/hYZtrSgPxGAY54BPr58VZzTIspXLm7kkkyT5Z7iO5jmqhueQx3Byfuf7U1uohBzJHBmB9u/wDr6VSdQBE5IOBmD5584ApkJBRWQYJ/X14+tX+n5OREGd3JnPn++arWEMn8DA/URV2zpioM88g+h7diYP8AWpm9UCey1e3AgkkbZAY48sZAPHaatFtw2lJ3LIyRg+ggeZ49fWlYvHdOBBk8H1571et3C+2V3dgSI84n5T9h9s8ojuV9FS5YIz5T5cfKPnUS5JPM9oM/THl3MfWmWptBSWLeQJ5k988bTB5FLG1Bk54xHbHpNTF2PtUTWrpEDcOJ/PmY8v8AariXpE7hv7TI+YxA8hPrS5b4k7yVweJ+0AcRj6UA7ecAxkZPbjNS42KmtGj6P0+QCX5ztGB8/WqvtEnu/gA2tgyo9cg9uO1etJr5RQBEDJODyT9JgedTXul3dWNqmADMnzAIAk+U1iVxycpvRVRjKPGK2ZTHkAe0T/WrKOywApUEeUzPHNa/2W9mFBv27yhtrrBI5gHI8onzq11PpVu3qk2kSVEIRjaGMkH0lYHrTZ+ZDm4Lfst/CycVJmHF2Tyfrn9acey+pPvwZxbS4zcQJtsBHrJUfWvPWel+7Z3nBPhETOeD2Hf7dpqTpFpskE8TAHMecz/WrvJGULQhxcJGl9i/aRrWq2uwFpgAI9JIiOTn8inntZ7TLZ1KtbtGduZjJZQ8kDuCxGO81841euySAQFnkzz+5+lU7/UmYBSSTmM9vKkPx1k7Wh0c0k79jzrvtCt8ySTBAwIAXiBI5Pn/AL1kup3fFAJ29gfKvVy4S3744pbfukkzmt2HCoKkKnkctshbk1yiitYgKKKKACiiigArorlFAGh6bei2qq8EgkyxiSRAAAwYB+/yqvqroDcGZMyZ+hxzSgOfOubjS/jV2W5Po1XRuq7DwMkeLvEg/TiMdiaa610ZwwcNuAJ8h4R4fQiI/wDWsNb1Ec1YtdQMiAeM5rPPxrlyRfnqj6JqOib7IvJdndJKIIIMd5OQSDPPFZ5r1rwqS5MztwAOw+hj7VP7L9X92xMkGOzQVGfF5Rkc0z6p1pXa2t9VIAzvUEyFEQQAdpjz78VgUcmOXCW0RJe0ITqbY3Tb3NOWDMMHgR6f0qIXYnhd0CJxBzk/Srz27V24hKKs4hW8OIM7f5cH0Ej50anRsniFobcAGJEGYn7GtCkuikE7Ko06FfhU/wDt+CDwTiPrSzqCqWwgXGYJx957/rVm5azMc9jx8/SoRa2kmNwI+328vpT4a2OS0etJpxEnaT2mTAA7Ecj611nYSZHkAPXBAB7ZP3qBrnef3+vepkRmUwk7eSPP+uKs/uypy3ZI+LgjGM+gx6jntUioskknvkDBz2B9P0q7oOlsxUJHi5JMCcjn98VFqbJRmRwVI5MEzzmqcrdF0n2Ri82yIEYJaD8oM4qvfZhndMYiT/Xt/emi3Db0jvgklQo8JjdMnPfw/g+VVumaAuQzfv6UOSgrZd2mkVTpbtzxBY/HHFdvdHvIbYP/AOw4z6gZ+pFbTSWQo4k9hS+8WvX2IYD3O3Z8z8Q8owfxWWHlOTetIH+LJeneyBtlA1zce9sA8H5/MYxWy04tpcRFEeCYiMgwf1FI9LcmS5gtPcyfM/X+9d6l1IWjbfgW35JOBB3YHY+R757Cudl555VJmvG441aPftTqrirdFk7DtLExMgKTAz6HPpWDHXbhKlrlwlVjEYn0zya+i+0PRTrbSNZu7AwyRwysODBE9vzSHpvshZ0zBrjm44Ph7KD2JHn8zTvFzYceKpf9vtWwzY8k5prr+xVvAtbCGTcK+IfzjvMAeERnPpS7ot5meBnYDAmMfbn+3B4rRde6jsRldVIfifPPbvivnb61lLhGKhsGMSPLHatnjJ5IPVGfOlGS9ms61qykAEncsMSscfPnn8CkA1CLv3EgqAQPOe0j59/X6y6bqj6glbrSQvgwB8I4MDOATnuDSTXNNxj6mtmLDxVMROXtHNTqSx/SKgoorUlQgKK6a5QAUUUUAFFFFABRRRQAUUUUAFdBiuUUAd3VYfXOxWT8IAB9B5+dVqKKsDfdQ0iW7QuXHCAEBYHiYwPhAgGPP7wTVHqntojJst2yc5ZsSIgGASAf361k7moZo3MTAgSSYHkJ4FR1lj40e5bGPJ9jQdO1wuAW/wCY4APc8YPn+81PbcK+cqDBA7x+z+81mkeDIpt0cm4SvclY+pjA+1WniStomEvRodN0+0R70IOT6wOPgnz/AKcVSu3tz7DtHiJEjbg9oH9BVe57TG2CltVlWG24OcHMDiD6etJ9T1Evd95AVsHHEiM5+VLhhnf1fkWlJdI2mhZtMrXSQV4UQCGc+KB5RGT2pBqUe5ca4T4mJJ8smft6V79oPaK3e90LQYBZZ5j4mjAHkIOe8niqdvqaDu/4qsMc0uXtkymuvQ00ekZgAzEqJiTgTzA4FMxqltgACT5Dn/QetZ9uvdlBPzgfpVK9q2YHe5/8RgfXz+tVeCU39ZLyJLQ/1HXWgFShJ7BjIz2gift+mDSaq483I2SfFkKD9STn5D1pBp9YoBntwPnUd/qRYRmOw/rTPhXSQi/bNPe9qriyNqQMLGcdoMeuMUjv9Wa7c8ZxwO4GewEAmllzUk96Fcd6ZDBCG0tk8pNVZ9E9j7bmw43sVEhBJAWZ+XcTSDVdXu+73PcAYZVR25we/fv9qrdP9pzasugBJYEDOACFH42n70o1Wr3sWIEkk49TNIh47+SUpD55voUUzms6g9xpZiT++B2FVw9cJrlbkktIzW2SJeIM5B8xivJNeaKkg9KtEV1XqTbUMskiFua5Xp+a81JUKKKKACiiigAooooAKKKKACiiigAooooAKKKKACpbGpZCSpiQR9Dg12igCImuUUUAFdmiigDqvFD3CeaKKAPNFFFABRRRQAUUUUAFFFFABRRRQAVIt2KKKAPDGTXKKKACiii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5604" name="Picture 4" descr="http://2.bp.blogspot.com/_oODS2wWRvsw/TUEnymmKVDI/AAAAAAAAAAs/wyk-4ggpKfk/s1600/a+midsum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4139952" cy="2996952"/>
          </a:xfrm>
          <a:prstGeom prst="rect">
            <a:avLst/>
          </a:prstGeom>
          <a:noFill/>
        </p:spPr>
      </p:pic>
      <p:sp>
        <p:nvSpPr>
          <p:cNvPr id="25606" name="AutoShape 6" descr="data:image/jpeg;base64,/9j/4AAQSkZJRgABAQAAAQABAAD/2wCEAAkGBhQSERUUEhQWFRUWGRoXGBgYGBgdGRwZHxgaHRwcGhsXGyYeHBsjHB0YHy8gIycpLC0sHB4xNTAqNSYrLCkBCQoKDgwOGg8PGiwkHyQpLCwsLCwsLCwpLCksLCwpKSwsLCwpLCkpLCwpKSkpLCwsLCwsLCksLCwpLCksLCwsKf/AABEIAMUBAAMBIgACEQEDEQH/xAAcAAACAwEBAQEAAAAAAAAAAAAFBgMEBwIAAQj/xAA7EAABAwIEAwUGBQUAAQUAAAABAgMRACEEBRIxBkFREyJhcYEHMpGhwfAUQrHR4SMzUmLxohUkcoKy/8QAGQEAAwEBAQAAAAAAAAAAAAAAAgMEAQAF/8QAIxEAAgIDAQEAAwEAAwAAAAAAAAECEQMhMRJBIjJRcQQTUv/aAAwDAQACEQMRAD8Ak4gw3cUYJEVmPbhLhHKa0fDvKxCD2ZJAFx51neeZUtlyFje9L/0JneIxWsQK+4J0JMKqjhRe9WHk3FcZY1YbGI0jagWPY1qOnnUDIVympPxJSoTW9NbKzOH0KhQ3q2zhVOLCUJ1KVYAV0sFZECTyAFa1wNwmnCsHEPphwiUgi4EfImujGzkJWI4SZwqEqxJ1Or2QOXnRHK/Zu9imC62UNpvpSQSTHjSbxFnDj+JWq5ufStF9lfF6mf6GJ7qFnuKPJXQ+B/Wub+IJcMxzfLHcM4W3BpUDXGVZq826lTZ74Nq1b215agdm7F1WnxH8VmGRBIWSelBbRlGks+1vFNpGtplXW6gf1qy57W04xtTCEllxYIkkERF4PWsnzbNZVCaolwiFpMEcxRRk/oMq+DXhcpT+ISlagdJ39aMcWoa0Jj3hPw/7STg8xUp5K1KiN4onnuaJWkQdSuavCjtUxb6BcVidQAAgCqoTau1zHhUUUBp9Jr5XorpG4rTiZlr40cTwmsshy1xIHOgi8RG1EG+JnQjRIjaecVhxQYwClrCALk0y4TL0lxDLcFKVp7Qm2q4kE9OVDsnd99cbJ+Zohk+KSl1N5vcday6Bm6RDxfjkjGuBtsNoEAJFxYRPqa4yPJV4lLikx3BzIHwnc1S4iXrxKtPWAKfuDOFkqwzi1jUltBBHVxXL/wCoorT2zYq9oIeyrgrupxT0d1RCE+O0n5xWkYnEtpWATe0fH/tAMpyZvBYQOJCu1LdyVE94xsNv4qvljLhUFrJgxPgeRHh40uc6pFOKFq2Fs8wKlJJaWUKiJkRB31T4Vn3EPDzRSoOYhsalALUkKUEWk2TvNopx43aWnAOKbuU3UN5TIBB9KzzGZw8rCJW2iGlk7X7yRBMD9aZCdxpi5rZXyrPMPhsQ23htZaQokuLt2jhEStP+ABICfG9NuOxYew7rbqJSspIUIA25RsRY0KyVlLuFQSyElMkdmnvFuTqU4TaAoQOZvTA4loMdwJ0ogm+55geHrAios9ydoR+TehZ4YzBDLSkrISd5pM43z1OIeAbulFp6nn6cqlzjGAA3vSylu9XDmztpyKuEgiqSmoqTDKMxXAhvKMWmNJ8jU2Ny7u6qEpOkyL0z8P68Y82wgGSe8Y2SNz8K3ujR49l3BoCBiH0yoiWwRsN5A6+Nd8WZ6t3GjCIO6SANr86cMdixhmJAskBCB42H35V+duIM9cONU8lRC0qsRWy0qDTrY+5LwUpLwZICnSrUroB40xcV5bhWmikx2wHW9I2Q8dOstKe1anyrciZHSlbPc7fxDynXSdSvSlpUG5jtmXF7D+WpYeUpb6FWmdgTBnyis+dUADFjyijXBHCD2YvKSggBAlajsOnqa9x3wmvL3g2VagRqBiu70W3aFvs7b3q5h8MOyMnxFUNR3qd/EQIGxrn/AAAiw6r2oshkmJBjyoOyuCDWucP5c08yAAJI+la0cIP4HtCEpSZMm3KN/rVbH5UtsgFJEiRIO236zWv8DcLhvEntBqT3inwOx+VMXG3CScQxKEjtGx3bbjcjzoboJJM/NriCK5onmrXfUNiCRVERW2CQA3pv4U4e/EAaAVHnOwHWlMpvTDw/xo5gm1oaAlwQSfXb41jVgSVrRb4wwycOlLTO0nUepoTwzgi/i2kTGo9YsBO/pXwZip4ntPSuMkQj8UkLCikE+6QDsYuaKHdmq62W3nG2XFk99xLpTpO2kHfUNydq3vIw27gUnDpS0HUhQAHOAD5m29fn7FMJIUQiCVGJMk36D0rYvZln72JQlCwEoYRBgQL2SPhJ9K6W9BRaYZzp7+2ymdrknkKtYRgRe1hQhSdeIWeh0jnYcv0+FMCbJm20ff71G3ci2qjRZxrCVMqQrZQKT6g1nGR45WCOlaVrbT2jahpGlKZG3oBvWjoTrEbc6zjjTFlnFYhOkaVtiD4lG48ZmjlZPJJo7zvOmFMpUl1QjuKQmQOymYItebkc5ocrixgYZttspcUtKyoQZmSEpKb8gIA+tZ/oWsJDerUDECZ35VoORcK9jjcMkhPbpHauKvCT/jAtNwJ6nwFa4R+ilatozbM3Dz50OBoxxChINqBpVVRhIpyu8OqDUWirDDdYcXEjVsPOtL9i+WkuvuixCQkGOpn6VnrBGnatb9kLfZ4N907Sf/EGtit2dE69oGbpBDGr+2gqP/yIj9L+tYS+vW4T/kr609Zzj/xHbrJ7573l4fpWek3rm7Y2Xwb8fkysKEEQqwVVMYdeMdShCJWtQA6VXxOcKcbQCdhBplypJZwIxI7rhV3DzEbEUvv+G6NR9mfCjmXpdbdA1OFKgUmRYbT60oe3gjtWBzCCf/Km72Z8cLxyFofSEutwZFtaTzjqDv6Ume3Nz/3CPBsf/o0b4ClsytXSLm9QuNxvVzV3Qr0qviXtRoUYQgVqXsuxqQ2dVyDA8qzReHUEBUHSSQDFiREgeUj4ijfCWIcS4Qjbc0RlH6SyhKdGsReraXgoUJ4ZvhEGZlM/vVpuUuFPJQkeY3+UGlTfwYkjJPahwWWX1YhA/pOG4HJR3HrvWcPYeDX6izTKm8Sypp0Sk2PgRsRWT4ng1lCnELM6TCB1HU1mN/Dmr2Zi61AmoQ1NX87UEuKQkyAYqmwbUwWeSuDanBrgtYZRiGSHQoQpKbqSQJm3LeoeEuHSrTiFt9q2ZShIuVLnYjpWgpxJwujEOIRh0okFpKSkqAi/SeXrRRrjEylejMH8KRpsQbjSfOa1r2f5acNgnXV7uQQBySkGPmflVTjMsYl9gsASRqWsD3goDSP/AJeO9xR7OmS3hUoSIEAR0EX+tKlpMdhx7K/DzWokkySSfiZpjcgWpb4dhJPMkfKmMuAg3qWLL5k2EUJ+FJ3Hzykrb0hJUslIBG5veeQAphQ7AOm1J3tdx5aYaWncqUkeqRPypt3SJskG0w1wMlt0OqQ2kqQpKErgdJUoeP8AFL3HJUcWosrKdA0KKSQdhMx1k0C4K9q34ZhxtbRKjJSpG2qABI+J35Cp1cZsYha12aBiQZJmw/c+FdNNJUiRyahX0zDF4srMk1Ag1dxmD01WbavVdDCZKLTU7CpIFdIZsRVdlB1isOGdnAQifCaf+E8ao5Jiktd5SSsQN7gH9JpCex47Pei/slzRbeIU13ih0QQBN+R+E0akm6NSoTcPmRSHNRuvegpNavxz7K3ErLmGQpSVXjmDWY43L1tK0rSUkWvQVQUj5hb261oTOISvDsocENNC46q5edZ7hE3/AEr9B8J8FIVlzSXRClqDxJF/9RflpO3jWGx0gTwYhPahxKuz08jYFOxBqjxvlScwxhUnEMoSlKU3USZvuANvWtPayRlAshPiY38+vrUKWmlGEtpMbnSN/UdaB2HaZko9laEHvYkLGnUQlBHKRe/j8KsYL2bMKbCChS16kgLQVBR1KO4MoCUgEz0px4lzRCVhoJ7VwqCA3IiTzPRP3ajGHwzODRrWQgW1qE3UVAAADxMC1Zjk29gSX8EnjD2Zl1zDtYQJShlu4Ufe/qXUbGVG8k9PKhbHs8ew2JdUkJLanAlsA3IVdJjkAISSTWoY3EAJDjYBBVCiQSYBIE9byBcVe7RWiTAVf4SYv42rnLejloq5Hgeyw4SfOOl7/OavKTMEb2/n5V5GJChcET1H3FdLECtu9mlcvQsg+FIPtRy0qbDjchQMEjpB+tOWaP6VpJ+VUs1ZDrKk7giD9L1HNuMx6jcT804pBk1CHIpj4j4cW08oJBgqITY/Pyml9WHUTAEnoOflVyaaJXGmaBwNilJw6e9BSolAHMz/ANq646s6lOLCw6SnQSSRfelLI8A6lKS2VpK+gtExNxTW1l6dASToI94X94i5nnakuG27JXDrND4axTjSGcO+lDiVty04nkAPdcB5i1xvzvvd4ifSGiPCB8h8KXOBkLbaWpyO5AHWCYJ3MCwt4UdeSh1RTqt9mb0btpIvxKtgfKHwCQfKP2P3zou693bG8ePnSw3iUpWuLXvflyHnVr/1MR3Teefltao2qZbVoN4RzWVXsIn4+NAvaulCsCqQDBBB/wAfEfp61dbJbw6lndURa9KvHOMUrCKSU3XAvy5/K1M3aQmUU02ZSy4RsrT9+FdJxAg28/GvuHwKlGw1RJP39KkxTIgBKTq2tzq089hniLAFHKl9hUqE1rXGHD8tKV0E1kShCvWm5FTCQ2Zfh0lE86E5qkJUCN6mwGYEJtaqeMlavGgew0hx9nPBxzBwlchluNRG5PJI8fHlW5ZdkrGGSEstJQB0An1O5oR7PMgOEwDSPzKHaKkQZVeD5CBV/GZ+028GluBK1CUgnesSo5K3RaxObttyFmIE7fpWW+0rglWMfS5hYK1Aa0SB5KJ2HrTnj8I88laSY/xWKB5Tlzi30pcdCiix0yQQOZ/LJ8TbYVvpUH40UeBfZKGldpiglSgRpTuLR3t95mAR49K05/EBCSd9O/lzN/Ca+yltMkwEi5PTxpW4gzT8ShWHwxOpV1kW7u5v1Nt7GaXJqK2AlYz4oygmYEXMSY8qH5nn7OGa1K7og6UxBV4AdaXuI83fQUpZaLiEIGqQT3gbERuRAkc9qW8P/UfSvFz2iiSlQPyKFe7yEeFBCXqQaiXcqzPE4nFJxC9IQytSYiFBKkmPEjYfS9NONzMLYdtrAhJQUknWFSD3d0zef9TSZj2tDryMO+gApJcGlMWERrj3vWBNQ5Dn7rKSUlCkq3K1KtF94F5Gn1O9Hkg69G+aHrEiyTKSCAlRAMkD3pggaQRMmSJiKhOflxGnSUlB3AhCgDaDsBEHelrE8RrJUlS1IQSuApUnvG02khN4nevuS5xhWVBGpRCrEm6drk38wbW+dSTnqojoY1Vscmc3SsGJt0uk/Db1iphnASgKUoKTzKQbeYExHOsnz3tsJiS5hVkXEpF0mb2Gykn5XoqjPy8gYnD/ANN1BBxDI2PVYHjelqUoroXhNj/mmlxCVJIUDEQbenjVbCn8hgEWjfyqLh/NkPtEogdQIsd9vvY1bwjqB39IKlEx08fKir/s2zv1VA3OOC0vpJsFERJFxfcGelqXD7O22hJUjVM3MwZkCbGCLGrfG/GjiFKbYPujvEbyfpSOviZ1wxKpvJmB/Nqb6rSMUb3I0jBZAyhKSQNQEQn3fPaTf5VVxPC4W4oI7iTBmBadwNjPj5UtYXPFpRKVyExzJFhJj72NTYb2hqQYcGoKEgp9J9ZrVJ/QXjQxt4RLDZT3gmBMm8JMiTzJ2paYzdTp7qiBqi1oB8uW9U804v1gEDukG87HkYFjyMULybEAHw/U/tBrvXAlrQwuYFQWdI1FRMG9/sT8aJ4TLZKVOAhIIlJIuRy38rV7JM1QO9upIMQbRa56VRz3OkrSRrCbEBPruCNx/FE1Hp1vgWzDitttxKWyVqUIhJ7qeXqZqgGG8ZjGWMSVKC9WygDZJPIbGNxtSdlqSpYCTJmBy3tajOUuurzhhCFBtSCUGBqA7qtU8pItHlQxuU0/gEpJQr6FuNOHW14vsmkoZQEoQVAAJmLC3iQJpGZyoMYsodUElJBSDMFMTM/d61jjfIlvJVACdu8LkmeY6TFKvtXyLSyw+BDjaUCRzECR5g3+NWPHaIZjFxu8lOGc8qwhLWpZrdPae+ns9CYhIOrzOwrIcqwIW54TXTfqhqRCMEQJFaN7IuCg6v8AFvplCDDQOxWN1R0H6+VdZVwql0RHQVrOWZelhlDSBCUJgfU+pvWONGuvhZSazv2rcJl5KX2wdaYHd38DT+0IB53NdEahcVyM4xL4Ly99zDJTiXHJSbiACRySpW/jaDembLssaYs2Akfr6mrbOHCRYC5kx9aqYt4AybiIjl6g0uUvKCuwJn2YqfX2DAlIgKUbJmfjAjceNc5Rk/YuKTqGpSQErIvO5gA+6ek9KvaoEGFEiOnwMfcUIzHGuYf+oFJ7iDp1XSomPeMyLRcVI5W9m0kFM0U1h9KnV9mpZKUuxKEncAgmBtv4Uo8X5MXUduHgEoJAWsq76iJJSlKTAEWjkK74X4lxOLecbxaEKZVpWIH9uJgjqCRz6TcVPxpmJZhDZSWAZVIBCVKJmCfDbzpilW4hRTZkKca+yruqg3sDYg2uDeimDzV9bhWqVJUVflJJVv671PmDbSlFberRaNRv84ET9iqeHzdCCUpKhG3gfzc+dHLNOSOjfqr0M6MbDagSQsp1JO6VAbgg8x9DQHDnWu3M+nQx98qtGFNoIPeSStI56VW+Ej50x8O8MFIBMAHvGb7iR6+FTOkU1b2ct8IYr8N3+8IskQSBvqH6R0ohlfADobCkAJJF9SlBZB5GLbcq0DLxCEiNhF6thcUxY0xbyNcRlQwrmAdgDuwQQJ2O297VcxefhPZhHe1JIN+pJv4yN/OmLjpxIYJi57o636ffKsxbQrUZMAAmRyHMz0pbjQ1StBheCacdPeCAuVRAJnceYBn40Gx+RhIIT3lJIBIkE7i/yNXMFikRJJ1H7uetE2FwJ0yf35/fWheTzodHH62LDaltJ7Nwe8k6T0k7+ZuKpLwAgqSqQJBjcbAW8aM5k1uogz47UvYr+ncGmQyWKnDyfMIDe0jpf7/5V5kqCRKNMEmeW1hNDNYnVIg8r9ORAqRCtYKbkm0z8h0omxPC6cUL6VXmPCqbmNBWEkaiSJvVZeDUmwFzXWBZLZk3PiOfSs1Ritsd8vbZaTqQEk8rklJ671a4bzNTb5dWEhIUVKOmVEAweUzQnK3iSAsnSEzBEb289h8qOtNI0km45xYqVHMk7bbbxQY5O6CyQXaLfFftXQ2mEYd6FRpcWNKd5BTvPWjPGGY4dxphK5V+IjQQJEFIudhH70Czt5rS2hyHG3ESE9VARpM+7ci/nQB3PUJwLeHXrCmVrUhaVDSE6VHSSbkTAA52r0YytEGTWjj2mqdQtSDIvJnnPSq/A/BmJeSXAnSkXldgd/dkXrWFN4bGupS4nWtoahKbH06AxY9aKuvtNA61pSBa9gKS5O0HsXOEMOrtSCBCBfz5U15liNDSlDcAkV8y8tKBcaghf5hzi1AONXnAEhB96UmtyzajY7FH3NIucHY8vYfUoySpU/GjhNBuE8tSyyAkkknvHqRbygbUYNFG/KsHJXt0fSqguMxOtZSOV5sRHpeKI4vEaQYv+g877UDyZzUtSlqvc6fC43N+vypOWVvyjEtWUcYVBUdp7oMpiST4XtPKlDNUPupK3ANAUAlE3Uo8gDyFiSfrTxjMSO11tGZhJ0gHn1PiZtyFA84S12+pz+2hxPfUZ7hbhQHMnUZgDpUq6FRTwmKS2OyUQh0wF8rgRBOwtz8aWuK84Q5ELCllRFtug9AJH/KpZ1natbiQruOkd5JBlGqZOq5POLUGyXKFPvEtJUUhR0KJiwmJEG5HIGjUK2OX/lFnNWyEEJPeVA+Xjy50QynhdxKAC2ZVe3Px8tqs5bla8Q+kITGi6pvEHn+kVseFw6RAQkC0CBEDy5Vqd6RsYKCuXRCw2QulbcoKYSE6eVhz9b1oGByhCUaSB41ebSK6UadDEltgzyt6RwluBVTGYxKI1EgExJ2qjnOPfQJbSCPP6VnObcWYrEr/AA6E+8DeR7vU9KGU/iChj+saOPMVLaE7yqfv41m2OxJLZQk3Woaj/qNh5T9K7zzNHiG2lyXEjvTyJsPWKHYR1TbhEgxaJBM9P1pb5YV06GXhvI4cSFm5BIG4FN34XQICZPK380D4QlTnaKgz3U846/SjeJw+KeJS1DcczPX5VK05Mui1FC/m+WuDvFJHlH0pWzbAECSDB3rT8NwSCP8A3OJWpR6GAPjeo8w4DToPZuqUehII9aojjcVYiU4yZkWFQAQgjnaaIZzhUMtBSVDUbxHz+npTBmvATie+i/OPvzpRzNs9oQvcbDkPSuTtipQpFZeazGsX6+PK1cMPLKhBHeI85+ldY7Llb6D1mb/PlVdtgkEyAQRA2+zTdUI2hjwjsLI5g7z9zvVzA5mUkpMR0P1ih2GlSJmFQL8jE2J61O04hICueyhzqet6KL0HHGQtJSElSrAEQUxeJnnJH2DRRn2f/h8M+vEhLhcb0hCUkqCyRpjTaJ/SouC8ZrISUhRUoKRJ5CZt0tPkDWhIwkguN951QAV2hMAc9I2Fp23gVb/x+WyHNFegFlufMLKsQkBpcFsWJTJvsNzaaRlYLEYnEloKWVuLklUj/wC5B2EX+FG+NOIU4YfhcMhKCi61iLGLhPj1JvRP2TtKdDuJdUVKJDaSoyYiTc+lYkDG0POX4EMMIbTcISEjxgb+pvS5jM3S++hsJJUDBHzt5XNNrnuml3D5T3y4qQSTEbn+PDnzrsicmkh+FpJt9DWFwwR3UWSOXL/tWHVQK5aUYE/fnUOYq7p6bUx6QlbYKezgGyI0g3J/XxE0DzjHgKAwxAKz3lA3JsLiJHl8qG542pepbjhCU+6hJkqjlbY+dto60Mw72kOFwH3CEpVa8gW8pN/GpG2w2vTqIyZDgp1lxwEJV3Uj3QsX1T+aOm21IXFTJWdCVQEFR3mVEmSb+QvyppyAHQ4CuFDvBPIWINvhbpSnnmHbSslLvfWolZUkjSIsBpsSTuZtXX/B6hSFjGYfSiVKKl87bCDtT7wdmRdS2wGVJEBSlEEABAgBPmdzbc0m4VCknU6Ujkb6oBkbDcVpvDOetu6UNAHs0DUsAwSSbGRuN+dj4Vr4djW7LWDydaMS5oSAheglUwfGOu21OWDaihrb1EcI9NZjpMPM20W65U5XluQKHvPVS5UTxjZHj3gAfKl/hrgtGtT76UqWo6kQTCR4jaedEsaq19t6K5OCWwo7G4HhSo/lIfNeIGUcR5IW8XiFqN9RUmYuDcDyvSnkmSrxeKUgGIMrOwgePwtW38T5SlxKlWCoEmAZg1i+aBeHddKLFUgx8aHjB00mP2SoTh1Nsbd+yhsZ5SLU9YgKQkqAmB60j+zjJUuMBa1lSguQBEBPKYG88uVPDmJLYjdMb0HlRdsbKfqqErJMA/inX14h3sdJSE91JF+R1dBAgRTBkOVrBJUoGDEhKkgjrCq5wwYCy5EkmZJvPrtRs4kqB0i3WijKLR0/SdEeNSI68qyPj7KoX2iQPH+f3rUcY5Aifv8ASkbjJzuddzb7+VKk/wAgoL8HZmOKzRQTBA6QT+1VGsYqQIB6URxLYWdhFz+96ostAiQYNUKq4Su2WW3VAXV1Pvbny61K0+CBNj15esfTpQ9x2D53iJqyl5CRMExyFv8AlY0amaDwWl3tQ4y326xrTGoAJVAlaptEH1Naq0xpSkuuHx1ECVG0GOQ6VlPsxxRZSvEuKQ2ymUalq0hSj0H5ikTsOceVziXjjDYtxttZcWykylTJSCpZgQQq6U+J9KpxajQjLtjM9w3hIdexTeta1qKU6lExNgLiSbkn9qacjytphkJZQEIPejxMbzzqpistS883butySZO4MJTG0SSZ/wBRRzlQqO7B39IkpvdUzytXxbMmahEAkA3PL9qsKcCUkk2G5raRr0dAQKWOKc4AQWwohW6oEkCfrRN99SwIJTMERvHjOxPyoLjWG21aYCSuZP5jz1EnkLX8hzpOSV6QyMLAmsgiG9TxBCQr3UjfUZ5iDFoAiL0UweXnUe2KVKASYSJSm5mSRc+lX8ky1t5klDiigkgLSbnkbxcz5wRHKqmeA4ZSSlQ0KGjSYBlPMDnb7vQ+KVjItJ+UJ+eIccSS0dK1yByEE8z4g70nZm2oatZSSbd33dUbTPpFPXEc9g4oKHdSCoxE6jFvSLCkAZW48JbBBT76ye5cEpBtYwDuTNLiFkRUDinQlKEqAkAnn0M1qvBzCG29ITpI3tv86ybDOKQQra/uxa3UfZrXMkZV2TbihAcSCBzA5A9DXTTRuBp3YbddMGK+YLNhME3r4NqC5lhCDqQYP3vS7rZUop9HH8TNcLc6Uq5bn891VlCjIf1Du86L1YvxRy42FkazYmyRuqPp41dfbKyhsaj4BakpAHM6fSgOc4BvSVqJSsCAuSD5eVD8tx7mGw6VoW446+rSpSpIabmZSOaoi9HB7oHNJRjdh7GY5KHFh5wDR3QJ38b2k9TS2/ljOJfCUEaVLClEd4AAG2rruT6daJZ7h0FtKUqStwkOLm50mwAnc1cwmCKEuJEWTFrXIo6J8eRS/wBDeQZc2wwAmAnf05UOc4xwi1lpLyFHaAdj4UiZdjsZie1w6/7CSQpRJSdMkhII3tR7K+F8EFIIaGoQTJMC+/rv0oLtUUKO7ZIHAhzSuR0PI35UaZzQoT4R8K5xrKHAZF4vfaL/AF/SqTbY0aTYi3870CjQ6UlNbPmZ56ACBuevy+NIuaYxS5mT0+P38Ku5qoiQr8pt5GhcyFK9fI8vMG9dQt/xC261C9jBkR9apN90322jnRrHKm4jw8D+1LT83nrT4bJ56O8Q5yH/ACpMO1NiYAuSaqRtRheVgMFbijqtpSLkiDqMjkLecnpRtiu7PrjruJUXMQpS20zpAISi3JNoAjeBVfE50pxCEIabbDf5kp7xP+yz41b7QraYbR/UOlQ0gXErVAtcmBNEc7RhsLl/YjSvFurBc2V2TaSSACLBarTBJ3FUfCZ7Z+gcBjg5oc27VtKgJ8JgW6GvuPzBSUkpSdQUBBjmYmem59Kp5s/ZOgd1HMEAAcqV8RxOcQ8ltI1JE6oIAKojckCNtvGpHka0URg29jwwnUdUyYA8PT96nfblMdagy1uEgARa9WTJNUfDH0GFhxS52Sm8c1dIPL+fKg+e5MlRU7ilhDKUwbxqPjF4nZP12Ysbj+zsBqJ5Dl50oZpl5xSgp8FYHuoKjoB6hI5xzJP0pEvMRkFJuwZwnxmltfYNtrU0bIuJB8B/ienLereb4hT2IhQ7oIEi8QZP60ayXJWWgt1KEpCRYjyPyiq3B3eS+qNxqk8ze8/e1C05Ug9K2Kmdf12wlJCQ4SRqNgQSbm5sJpXUzACFGIudN9wSmY6T86YchSvEYz8OgjSkOSo3gFJClDbmSB6VW4xydGExOkOBWrv6blQFgJJ3mLDw8aBwaCbTYm5i72WIUlQJggkbdCfnNP8Aw3nD2IXJBGHlRbmCRe6VHcxvSJ+F7ZxxS99W/nvWj5Jhw02lKRCQPnXSeqCxQ3Y3tuJ00JzfQAST471QzDPkMpOpW1Z9xFnz2KBSgEN/CfM9KBfloc/w2whj88ZLkIWCR0BPzFMPDvFrZhKjHrb40E4SzzA4fCFt9pZctq0p3k+9qBEbdRtQjNcjbK1OsFTbazqQFbx/2TejcUhKyNmnZvjEKSACCSRHO8iDVfKsX2LLuKkLX7ulUkXNiI6mkHhxjFlxSm1SGkySoAiCCm0yCSJj1psbypaE64K0qjVBI0+aenjW/rsnzxlP9RexC3WnBiCqSCFeszAnl4U3cC5ziHy6t1PcAJExqKiQZjeI2qNPs8DylBD8tKSFTuAogyBe4mhvDmdYpeHcIbCg09/XfsCtHugIAH5RBtyinQTrZLihKL/I7zzihDCyhCZ2kDn92rrLsG7iACXC30CQLX6kfpXDuGYUoKWklxsEpjZUTHn5UdYeUY0AJjxnpG1TzTPZxyosM8HrMH8Sv0CT+1Rv4JSFFLqgSAQki2obkqHIzejGXvkIvZQ3jr+1cZkpC4K9I3CpI2INaqoBt+tiBnveURzFiY3vv+lBcUvTbof2IonxBmCEK7pnSfiOnmDSbicwKp08zI/T6VijZk5JHb+JBsOl/Pl9KHYnAlSdQ5bip0MK3O55fD79KMuMAtGL25dYonLxwUo+xNQQIvsatPPyklBICR638elR4nDwrSQZMH0O3yplyHKkyRAGoEG0mDYg+A3pzktMmd8FZGZLSmEHQNOlWmxUP9jPP4VABNfVtQpQSZAJv4TY0WxGYIVh2QQO1a1NkabKbnUkyOYJUnyjpTydutGwYrDKYKgHVOLWZ0g/0m033P5lXPlV3hbhBCSHlKlRiALp3mR1PnYeNUs0wC2QEaRKh/lO1iJ5UwcA4DuFcRyuVTPOxsBtH61HhW9np5aULTGltFgB9/8AanivhUBQ7E5kJgfd6pclEjSbLeIWkedB3mpJ5Ec+X3NdOYied+lRdtqsPufuKmnL0x8Y+SPPXVJwgSjdxQSPImT6QPhVVKvw+EWrZJ7o6m0avDbaos4x4ViEMAj+kASf9lGLdYoVxbnwJDLYJ0AQBETNvOsbXQ1dUA0LLCiWlKS4sSooMGBJi4PS/lQLH9oha33ka1vau8ud4G2kgWkfKmHOVdklBJ76hOrY3963laljiLGlXYpk90KJPiYVSlb0a/6R5OCUEdZO3PampeYhKAPClnKDe0ffSr+GwS8QsxZM2rmOhw6Th+3XKpIGwrjM20yGxYGxPTz6U1N5N2TcJEqO0/M0KxeCSgEFJJ3JO03j/lD6oY46BODzMtIgp0qBLciIg7xbvb3JnlFEMYhKW0wUkaY2ki893oSIE/vVRaErWkWkmEyNheVEesk1TxeI1BKGwdPJX+cGCfj+lHJLTJ1ou8P4xxskoNlApOpNtMj4RyNahlzQ7NM6VSNxIn1ms/wGGKQ2FAx2hSTy2A3rRspY0thI2Fh6Vyds5qkCcIwtDzwaPcBB0naSLgffOrLzKhg3GsIgJccmYEAFUBR84qbLlkqdH5y4QbbCIB+FS4hJB7lh+p2mig3HYE0pOjN3MIrCYlLLygoiFBdwCOvXlemaIbBSeZUZ6Xn9aV+Psy1PoRFm2wCbbyTepsmzh11mUpC4UG9wLkHl/jvfkaa162gI5PL8sanHtKCqbERfkZ5zSdn/ABfpKwPePSw2FS59mj7YdBT/AGiNcQQCYI8+tZscUXXJVeT6R6eFdFdQTyXwsOPqWe8omZNc4K5B5CfjRvB5Igpn83IfYrzmUntLe6D92oPa4Esb6VXESrSm4HOPX4UdwTrTTRK4A8rm3zmr2U5KnSXHFhppMlSzt1IT1PlStxLnAfWEtJ0MonQD7x/2Weaj02G1B5chjmsf+nzMszDznaQlMAJT10jaT1qB7HFCAQqCec38hQ5sBSoHz8tz4eVUsQ53lSqSLD+PCnKC4SSm+sL4XSUlSgFGen7CaqYjKwpRKFQmOc2PS1Wy0QyI+5pv4F4COLGtwlLKTdXNR6J+prYt/DHFMes/wKn8U42lQGhKXBN97GB1imPJcvDLekSJ5q971oRluLX2qipCdQBBcFpG4Jnbyq/jsWdEmyiAdPMDx8SZ+XShi1HYxxt0i8+4Ne/KKDPPabfZFVXMYTefKapLx6lRzi194pMp2Pjj8hXF4gJKV7IXY+cffwrlvEaVek/L+BQBT5V3SqE3sTaTEEesfE1N/wCoJDajewI9TXNmVRAj+6pdtSyVSfim/K1q7zhKMKyFoBW+6mNZ2SB/iORvvQnM80gpQndWmPvwM0bzYJ/CJ1qCFQQkbq90gQBzufAb0S4CxTzHNEuBK3D3EJ26+A8zalp1zWoE9Z8L/Sos4WT/AExsm48YJB9N6hZVGnxvNao0rFt2wzlYhccgDf60/wCR4YBCAByBJpEyZqF9Rz3+vmKfMoMJhPT+aEqx8GF1v50u58BoULg7+lv5osMapIigOZ40LVA3uVc+Rj49KVOg1a6LuBZDjwVqtpUk+HdIj51Jh8KkICfyxIkbeM+JE/GgmKfLT0ASIkxyHj5UZaxGtoJBuP0rWIRewDpJ757qTqk9f5MVo/DuIC2iRuCR9+lZzgGyUnVySSfP+KaeBsdCHNR7s7+OkUWN09nTTcS64wRiFlNkiNRncxeRRV0E7nSOv5j8dv1qPtQl3TAlxJV4yCBF9hep22/48BfajjSBbsTuL8Iz2aSUpSW1oVrWASU6xKSTBKTJMfKjWdMsYNDmLbQgdm0dICRoJUfD6f5UJ49wXaYdaecSPMX5Ui5bxkhWEOGxRcXpKezSIAIG4UeXKqsMlTRJnjTTD+J4pSUkYVlLjZbHbl3UqCbaZFx4DnSHiOH1N95Nwbjy61r3s5zDDfgUtJU2Fi7n+JUokiVGxMQI5RVTiLhp1S1q0am41JWnl1BA5bGR40txa2huGn0zLAYxQlKp8/D1orlgLrqEJPvGB9bnwvVPMWNBOnauXnDh2O1KglxQhtP5oIIKiOQjY9YpKjbKZS8rZY9oHEgthGgAhowsgzKhykWgeG5JpLD5i5qIkma+tN6lAcvrVNJEMm2wg0NCJO5ufLlQpBuJ60SzN2E6fu1DWheuhyzp9oasrbU+400ndSgkeu5+E/Ct1U+3gsOltAHdTCRz8z4k/rWNey9afx3aOEaW0qif8iDH1p7L6sS9eSVFMDoJn9KCqdIcla2MOIZ7PShMCSlSjF1GYE+UT8KqYvEylZiO9H0+ler1IfBuPoMcfMR98qprURJ+Ver1T/SpkGqLb3j0tUebuwhAAgLBWfOK9XqahL4AH8YQ7qgSkW8Kr4nNlhClzKv7YnkDvHjevteokJA2JZAcBHJIPzj9DUmMQICo6CPOvlepgAYyZ0lenlppzwmJKYA+7/8AK9XqBlePh9x2aK0EwLVXRhA4EJBKdUSRE33r1epaWzp9Amc5aGcR3SSClPvX3MEVUZRpbSob6o9L2r1eo5CV0MYUf0VkW2+v0q7w9jig6YBAJPrAr1epQ4Y2MZqdCyO8YG+wnYCmSvV6ixvoORaQu8Uf21eRrJs74VS3hGsQFkqcVcQIE9PhXq9VeHrJP+RxDn+AQxhA02ICTc81HYk+NLDHE+JwTqOyeXoUq7ajKLmNjt6V6vVXP4AuDzhstZzJtLy2w04HdCi3soD/AFO1Zdx8sfjnUJSEpbPZjrA5km5USTJr1epDSDlwXPCrGATevV6ufBS6Q49crNV0GvV6sjxGS6M/ArnecETYGfjWk5K6UBShuRp8rDavV6sf7Dsf6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5608" name="AutoShape 8" descr="data:image/jpeg;base64,/9j/4AAQSkZJRgABAQAAAQABAAD/2wCEAAkGBhQSERUUEhQWFRUWGRoXGBgYGBgdGRwZHxgaHRwcGhsXGyYeHBsjHB0YHy8gIycpLC0sHB4xNTAqNSYrLCkBCQoKDgwOGg8PGiwkHyQpLCwsLCwsLCwpLCksLCwpKSwsLCwpLCkpLCwpKSkpLCwsLCwsLCksLCwpLCksLCwsKf/AABEIAMUBAAMBIgACEQEDEQH/xAAcAAACAwEBAQEAAAAAAAAAAAAFBgMEBwIAAQj/xAA7EAABAwIEAwUGBQUAAQUAAAABAgMRACEEBRIxBkFREyJhcYEHMpGhwfAUQrHR4SMzUmLxohUkcoKy/8QAGQEAAwEBAQAAAAAAAAAAAAAAAgMEAQAF/8QAIxEAAgIDAQEAAwEAAwAAAAAAAAECEQMhMRJBIjJRcQQTUv/aAAwDAQACEQMRAD8Ak4gw3cUYJEVmPbhLhHKa0fDvKxCD2ZJAFx51neeZUtlyFje9L/0JneIxWsQK+4J0JMKqjhRe9WHk3FcZY1YbGI0jagWPY1qOnnUDIVympPxJSoTW9NbKzOH0KhQ3q2zhVOLCUJ1KVYAV0sFZECTyAFa1wNwmnCsHEPphwiUgi4EfImujGzkJWI4SZwqEqxJ1Or2QOXnRHK/Zu9imC62UNpvpSQSTHjSbxFnDj+JWq5ufStF9lfF6mf6GJ7qFnuKPJXQ+B/Wub+IJcMxzfLHcM4W3BpUDXGVZq826lTZ74Nq1b215agdm7F1WnxH8VmGRBIWSelBbRlGks+1vFNpGtplXW6gf1qy57W04xtTCEllxYIkkERF4PWsnzbNZVCaolwiFpMEcxRRk/oMq+DXhcpT+ISlagdJ39aMcWoa0Jj3hPw/7STg8xUp5K1KiN4onnuaJWkQdSuavCjtUxb6BcVidQAAgCqoTau1zHhUUUBp9Jr5XorpG4rTiZlr40cTwmsshy1xIHOgi8RG1EG+JnQjRIjaecVhxQYwClrCALk0y4TL0lxDLcFKVp7Qm2q4kE9OVDsnd99cbJ+Zohk+KSl1N5vcday6Bm6RDxfjkjGuBtsNoEAJFxYRPqa4yPJV4lLikx3BzIHwnc1S4iXrxKtPWAKfuDOFkqwzi1jUltBBHVxXL/wCoorT2zYq9oIeyrgrupxT0d1RCE+O0n5xWkYnEtpWATe0fH/tAMpyZvBYQOJCu1LdyVE94xsNv4qvljLhUFrJgxPgeRHh40uc6pFOKFq2Fs8wKlJJaWUKiJkRB31T4Vn3EPDzRSoOYhsalALUkKUEWk2TvNopx43aWnAOKbuU3UN5TIBB9KzzGZw8rCJW2iGlk7X7yRBMD9aZCdxpi5rZXyrPMPhsQ23htZaQokuLt2jhEStP+ABICfG9NuOxYew7rbqJSspIUIA25RsRY0KyVlLuFQSyElMkdmnvFuTqU4TaAoQOZvTA4loMdwJ0ogm+55geHrAios9ydoR+TehZ4YzBDLSkrISd5pM43z1OIeAbulFp6nn6cqlzjGAA3vSylu9XDmztpyKuEgiqSmoqTDKMxXAhvKMWmNJ8jU2Ny7u6qEpOkyL0z8P68Y82wgGSe8Y2SNz8K3ujR49l3BoCBiH0yoiWwRsN5A6+Nd8WZ6t3GjCIO6SANr86cMdixhmJAskBCB42H35V+duIM9cONU8lRC0qsRWy0qDTrY+5LwUpLwZICnSrUroB40xcV5bhWmikx2wHW9I2Q8dOstKe1anyrciZHSlbPc7fxDynXSdSvSlpUG5jtmXF7D+WpYeUpb6FWmdgTBnyis+dUADFjyijXBHCD2YvKSggBAlajsOnqa9x3wmvL3g2VagRqBiu70W3aFvs7b3q5h8MOyMnxFUNR3qd/EQIGxrn/AAAiw6r2oshkmJBjyoOyuCDWucP5c08yAAJI+la0cIP4HtCEpSZMm3KN/rVbH5UtsgFJEiRIO236zWv8DcLhvEntBqT3inwOx+VMXG3CScQxKEjtGx3bbjcjzoboJJM/NriCK5onmrXfUNiCRVERW2CQA3pv4U4e/EAaAVHnOwHWlMpvTDw/xo5gm1oaAlwQSfXb41jVgSVrRb4wwycOlLTO0nUepoTwzgi/i2kTGo9YsBO/pXwZip4ntPSuMkQj8UkLCikE+6QDsYuaKHdmq62W3nG2XFk99xLpTpO2kHfUNydq3vIw27gUnDpS0HUhQAHOAD5m29fn7FMJIUQiCVGJMk36D0rYvZln72JQlCwEoYRBgQL2SPhJ9K6W9BRaYZzp7+2ymdrknkKtYRgRe1hQhSdeIWeh0jnYcv0+FMCbJm20ff71G3ci2qjRZxrCVMqQrZQKT6g1nGR45WCOlaVrbT2jahpGlKZG3oBvWjoTrEbc6zjjTFlnFYhOkaVtiD4lG48ZmjlZPJJo7zvOmFMpUl1QjuKQmQOymYItebkc5ocrixgYZttspcUtKyoQZmSEpKb8gIA+tZ/oWsJDerUDECZ35VoORcK9jjcMkhPbpHauKvCT/jAtNwJ6nwFa4R+ilatozbM3Dz50OBoxxChINqBpVVRhIpyu8OqDUWirDDdYcXEjVsPOtL9i+WkuvuixCQkGOpn6VnrBGnatb9kLfZ4N907Sf/EGtit2dE69oGbpBDGr+2gqP/yIj9L+tYS+vW4T/kr609Zzj/xHbrJ7573l4fpWek3rm7Y2Xwb8fkysKEEQqwVVMYdeMdShCJWtQA6VXxOcKcbQCdhBplypJZwIxI7rhV3DzEbEUvv+G6NR9mfCjmXpdbdA1OFKgUmRYbT60oe3gjtWBzCCf/Km72Z8cLxyFofSEutwZFtaTzjqDv6Ume3Nz/3CPBsf/o0b4ClsytXSLm9QuNxvVzV3Qr0qviXtRoUYQgVqXsuxqQ2dVyDA8qzReHUEBUHSSQDFiREgeUj4ijfCWIcS4Qjbc0RlH6SyhKdGsReraXgoUJ4ZvhEGZlM/vVpuUuFPJQkeY3+UGlTfwYkjJPahwWWX1YhA/pOG4HJR3HrvWcPYeDX6izTKm8Sypp0Sk2PgRsRWT4ng1lCnELM6TCB1HU1mN/Dmr2Zi61AmoQ1NX87UEuKQkyAYqmwbUwWeSuDanBrgtYZRiGSHQoQpKbqSQJm3LeoeEuHSrTiFt9q2ZShIuVLnYjpWgpxJwujEOIRh0okFpKSkqAi/SeXrRRrjEylejMH8KRpsQbjSfOa1r2f5acNgnXV7uQQBySkGPmflVTjMsYl9gsASRqWsD3goDSP/AJeO9xR7OmS3hUoSIEAR0EX+tKlpMdhx7K/DzWokkySSfiZpjcgWpb4dhJPMkfKmMuAg3qWLL5k2EUJ+FJ3Hzykrb0hJUslIBG5veeQAphQ7AOm1J3tdx5aYaWncqUkeqRPypt3SJskG0w1wMlt0OqQ2kqQpKErgdJUoeP8AFL3HJUcWosrKdA0KKSQdhMx1k0C4K9q34ZhxtbRKjJSpG2qABI+J35Cp1cZsYha12aBiQZJmw/c+FdNNJUiRyahX0zDF4srMk1Ag1dxmD01WbavVdDCZKLTU7CpIFdIZsRVdlB1isOGdnAQifCaf+E8ao5Jiktd5SSsQN7gH9JpCex47Pei/slzRbeIU13ih0QQBN+R+E0akm6NSoTcPmRSHNRuvegpNavxz7K3ErLmGQpSVXjmDWY43L1tK0rSUkWvQVQUj5hb261oTOISvDsocENNC46q5edZ7hE3/AEr9B8J8FIVlzSXRClqDxJF/9RflpO3jWGx0gTwYhPahxKuz08jYFOxBqjxvlScwxhUnEMoSlKU3USZvuANvWtPayRlAshPiY38+vrUKWmlGEtpMbnSN/UdaB2HaZko9laEHvYkLGnUQlBHKRe/j8KsYL2bMKbCChS16kgLQVBR1KO4MoCUgEz0px4lzRCVhoJ7VwqCA3IiTzPRP3ajGHwzODRrWQgW1qE3UVAAADxMC1Zjk29gSX8EnjD2Zl1zDtYQJShlu4Ufe/qXUbGVG8k9PKhbHs8ew2JdUkJLanAlsA3IVdJjkAISSTWoY3EAJDjYBBVCiQSYBIE9byBcVe7RWiTAVf4SYv42rnLejloq5Hgeyw4SfOOl7/OavKTMEb2/n5V5GJChcET1H3FdLECtu9mlcvQsg+FIPtRy0qbDjchQMEjpB+tOWaP6VpJ+VUs1ZDrKk7giD9L1HNuMx6jcT804pBk1CHIpj4j4cW08oJBgqITY/Pyml9WHUTAEnoOflVyaaJXGmaBwNilJw6e9BSolAHMz/ANq646s6lOLCw6SnQSSRfelLI8A6lKS2VpK+gtExNxTW1l6dASToI94X94i5nnakuG27JXDrND4axTjSGcO+lDiVty04nkAPdcB5i1xvzvvd4ifSGiPCB8h8KXOBkLbaWpyO5AHWCYJ3MCwt4UdeSh1RTqt9mb0btpIvxKtgfKHwCQfKP2P3zou693bG8ePnSw3iUpWuLXvflyHnVr/1MR3Teefltao2qZbVoN4RzWVXsIn4+NAvaulCsCqQDBBB/wAfEfp61dbJbw6lndURa9KvHOMUrCKSU3XAvy5/K1M3aQmUU02ZSy4RsrT9+FdJxAg28/GvuHwKlGw1RJP39KkxTIgBKTq2tzq089hniLAFHKl9hUqE1rXGHD8tKV0E1kShCvWm5FTCQ2Zfh0lE86E5qkJUCN6mwGYEJtaqeMlavGgew0hx9nPBxzBwlchluNRG5PJI8fHlW5ZdkrGGSEstJQB0An1O5oR7PMgOEwDSPzKHaKkQZVeD5CBV/GZ+028GluBK1CUgnesSo5K3RaxObttyFmIE7fpWW+0rglWMfS5hYK1Aa0SB5KJ2HrTnj8I88laSY/xWKB5Tlzi30pcdCiix0yQQOZ/LJ8TbYVvpUH40UeBfZKGldpiglSgRpTuLR3t95mAR49K05/EBCSd9O/lzN/Ca+yltMkwEi5PTxpW4gzT8ShWHwxOpV1kW7u5v1Nt7GaXJqK2AlYz4oygmYEXMSY8qH5nn7OGa1K7og6UxBV4AdaXuI83fQUpZaLiEIGqQT3gbERuRAkc9qW8P/UfSvFz2iiSlQPyKFe7yEeFBCXqQaiXcqzPE4nFJxC9IQytSYiFBKkmPEjYfS9NONzMLYdtrAhJQUknWFSD3d0zef9TSZj2tDryMO+gApJcGlMWERrj3vWBNQ5Dn7rKSUlCkq3K1KtF94F5Gn1O9Hkg69G+aHrEiyTKSCAlRAMkD3pggaQRMmSJiKhOflxGnSUlB3AhCgDaDsBEHelrE8RrJUlS1IQSuApUnvG02khN4nevuS5xhWVBGpRCrEm6drk38wbW+dSTnqojoY1Vscmc3SsGJt0uk/Db1iphnASgKUoKTzKQbeYExHOsnz3tsJiS5hVkXEpF0mb2Gykn5XoqjPy8gYnD/ANN1BBxDI2PVYHjelqUoroXhNj/mmlxCVJIUDEQbenjVbCn8hgEWjfyqLh/NkPtEogdQIsd9vvY1bwjqB39IKlEx08fKir/s2zv1VA3OOC0vpJsFERJFxfcGelqXD7O22hJUjVM3MwZkCbGCLGrfG/GjiFKbYPujvEbyfpSOviZ1wxKpvJmB/Nqb6rSMUb3I0jBZAyhKSQNQEQn3fPaTf5VVxPC4W4oI7iTBmBadwNjPj5UtYXPFpRKVyExzJFhJj72NTYb2hqQYcGoKEgp9J9ZrVJ/QXjQxt4RLDZT3gmBMm8JMiTzJ2paYzdTp7qiBqi1oB8uW9U804v1gEDukG87HkYFjyMULybEAHw/U/tBrvXAlrQwuYFQWdI1FRMG9/sT8aJ4TLZKVOAhIIlJIuRy38rV7JM1QO9upIMQbRa56VRz3OkrSRrCbEBPruCNx/FE1Hp1vgWzDitttxKWyVqUIhJ7qeXqZqgGG8ZjGWMSVKC9WygDZJPIbGNxtSdlqSpYCTJmBy3tajOUuurzhhCFBtSCUGBqA7qtU8pItHlQxuU0/gEpJQr6FuNOHW14vsmkoZQEoQVAAJmLC3iQJpGZyoMYsodUElJBSDMFMTM/d61jjfIlvJVACdu8LkmeY6TFKvtXyLSyw+BDjaUCRzECR5g3+NWPHaIZjFxu8lOGc8qwhLWpZrdPae+ns9CYhIOrzOwrIcqwIW54TXTfqhqRCMEQJFaN7IuCg6v8AFvplCDDQOxWN1R0H6+VdZVwql0RHQVrOWZelhlDSBCUJgfU+pvWONGuvhZSazv2rcJl5KX2wdaYHd38DT+0IB53NdEahcVyM4xL4Ly99zDJTiXHJSbiACRySpW/jaDembLssaYs2Akfr6mrbOHCRYC5kx9aqYt4AybiIjl6g0uUvKCuwJn2YqfX2DAlIgKUbJmfjAjceNc5Rk/YuKTqGpSQErIvO5gA+6ek9KvaoEGFEiOnwMfcUIzHGuYf+oFJ7iDp1XSomPeMyLRcVI5W9m0kFM0U1h9KnV9mpZKUuxKEncAgmBtv4Uo8X5MXUduHgEoJAWsq76iJJSlKTAEWjkK74X4lxOLecbxaEKZVpWIH9uJgjqCRz6TcVPxpmJZhDZSWAZVIBCVKJmCfDbzpilW4hRTZkKca+yruqg3sDYg2uDeimDzV9bhWqVJUVflJJVv671PmDbSlFberRaNRv84ET9iqeHzdCCUpKhG3gfzc+dHLNOSOjfqr0M6MbDagSQsp1JO6VAbgg8x9DQHDnWu3M+nQx98qtGFNoIPeSStI56VW+Ej50x8O8MFIBMAHvGb7iR6+FTOkU1b2ct8IYr8N3+8IskQSBvqH6R0ohlfADobCkAJJF9SlBZB5GLbcq0DLxCEiNhF6thcUxY0xbyNcRlQwrmAdgDuwQQJ2O297VcxefhPZhHe1JIN+pJv4yN/OmLjpxIYJi57o636ffKsxbQrUZMAAmRyHMz0pbjQ1StBheCacdPeCAuVRAJnceYBn40Gx+RhIIT3lJIBIkE7i/yNXMFikRJJ1H7uetE2FwJ0yf35/fWheTzodHH62LDaltJ7Nwe8k6T0k7+ZuKpLwAgqSqQJBjcbAW8aM5k1uogz47UvYr+ncGmQyWKnDyfMIDe0jpf7/5V5kqCRKNMEmeW1hNDNYnVIg8r9ORAqRCtYKbkm0z8h0omxPC6cUL6VXmPCqbmNBWEkaiSJvVZeDUmwFzXWBZLZk3PiOfSs1Ritsd8vbZaTqQEk8rklJ671a4bzNTb5dWEhIUVKOmVEAweUzQnK3iSAsnSEzBEb289h8qOtNI0km45xYqVHMk7bbbxQY5O6CyQXaLfFftXQ2mEYd6FRpcWNKd5BTvPWjPGGY4dxphK5V+IjQQJEFIudhH70Czt5rS2hyHG3ESE9VARpM+7ci/nQB3PUJwLeHXrCmVrUhaVDSE6VHSSbkTAA52r0YytEGTWjj2mqdQtSDIvJnnPSq/A/BmJeSXAnSkXldgd/dkXrWFN4bGupS4nWtoahKbH06AxY9aKuvtNA61pSBa9gKS5O0HsXOEMOrtSCBCBfz5U15liNDSlDcAkV8y8tKBcaghf5hzi1AONXnAEhB96UmtyzajY7FH3NIucHY8vYfUoySpU/GjhNBuE8tSyyAkkknvHqRbygbUYNFG/KsHJXt0fSqguMxOtZSOV5sRHpeKI4vEaQYv+g877UDyZzUtSlqvc6fC43N+vypOWVvyjEtWUcYVBUdp7oMpiST4XtPKlDNUPupK3ANAUAlE3Uo8gDyFiSfrTxjMSO11tGZhJ0gHn1PiZtyFA84S12+pz+2hxPfUZ7hbhQHMnUZgDpUq6FRTwmKS2OyUQh0wF8rgRBOwtz8aWuK84Q5ELCllRFtug9AJH/KpZ1natbiQruOkd5JBlGqZOq5POLUGyXKFPvEtJUUhR0KJiwmJEG5HIGjUK2OX/lFnNWyEEJPeVA+Xjy50QynhdxKAC2ZVe3Px8tqs5bla8Q+kITGi6pvEHn+kVseFw6RAQkC0CBEDy5Vqd6RsYKCuXRCw2QulbcoKYSE6eVhz9b1oGByhCUaSB41ebSK6UadDEltgzyt6RwluBVTGYxKI1EgExJ2qjnOPfQJbSCPP6VnObcWYrEr/AA6E+8DeR7vU9KGU/iChj+saOPMVLaE7yqfv41m2OxJLZQk3Woaj/qNh5T9K7zzNHiG2lyXEjvTyJsPWKHYR1TbhEgxaJBM9P1pb5YV06GXhvI4cSFm5BIG4FN34XQICZPK380D4QlTnaKgz3U846/SjeJw+KeJS1DcczPX5VK05Mui1FC/m+WuDvFJHlH0pWzbAECSDB3rT8NwSCP8A3OJWpR6GAPjeo8w4DToPZuqUehII9aojjcVYiU4yZkWFQAQgjnaaIZzhUMtBSVDUbxHz+npTBmvATie+i/OPvzpRzNs9oQvcbDkPSuTtipQpFZeazGsX6+PK1cMPLKhBHeI85+ldY7Llb6D1mb/PlVdtgkEyAQRA2+zTdUI2hjwjsLI5g7z9zvVzA5mUkpMR0P1ih2GlSJmFQL8jE2J61O04hICueyhzqet6KL0HHGQtJSElSrAEQUxeJnnJH2DRRn2f/h8M+vEhLhcb0hCUkqCyRpjTaJ/SouC8ZrISUhRUoKRJ5CZt0tPkDWhIwkguN951QAV2hMAc9I2Fp23gVb/x+WyHNFegFlufMLKsQkBpcFsWJTJvsNzaaRlYLEYnEloKWVuLklUj/wC5B2EX+FG+NOIU4YfhcMhKCi61iLGLhPj1JvRP2TtKdDuJdUVKJDaSoyYiTc+lYkDG0POX4EMMIbTcISEjxgb+pvS5jM3S++hsJJUDBHzt5XNNrnuml3D5T3y4qQSTEbn+PDnzrsicmkh+FpJt9DWFwwR3UWSOXL/tWHVQK5aUYE/fnUOYq7p6bUx6QlbYKezgGyI0g3J/XxE0DzjHgKAwxAKz3lA3JsLiJHl8qG542pepbjhCU+6hJkqjlbY+dto60Mw72kOFwH3CEpVa8gW8pN/GpG2w2vTqIyZDgp1lxwEJV3Uj3QsX1T+aOm21IXFTJWdCVQEFR3mVEmSb+QvyppyAHQ4CuFDvBPIWINvhbpSnnmHbSslLvfWolZUkjSIsBpsSTuZtXX/B6hSFjGYfSiVKKl87bCDtT7wdmRdS2wGVJEBSlEEABAgBPmdzbc0m4VCknU6Ujkb6oBkbDcVpvDOetu6UNAHs0DUsAwSSbGRuN+dj4Vr4djW7LWDydaMS5oSAheglUwfGOu21OWDaihrb1EcI9NZjpMPM20W65U5XluQKHvPVS5UTxjZHj3gAfKl/hrgtGtT76UqWo6kQTCR4jaedEsaq19t6K5OCWwo7G4HhSo/lIfNeIGUcR5IW8XiFqN9RUmYuDcDyvSnkmSrxeKUgGIMrOwgePwtW38T5SlxKlWCoEmAZg1i+aBeHddKLFUgx8aHjB00mP2SoTh1Nsbd+yhsZ5SLU9YgKQkqAmB60j+zjJUuMBa1lSguQBEBPKYG88uVPDmJLYjdMb0HlRdsbKfqqErJMA/inX14h3sdJSE91JF+R1dBAgRTBkOVrBJUoGDEhKkgjrCq5wwYCy5EkmZJvPrtRs4kqB0i3WijKLR0/SdEeNSI68qyPj7KoX2iQPH+f3rUcY5Aifv8ASkbjJzuddzb7+VKk/wAgoL8HZmOKzRQTBA6QT+1VGsYqQIB6URxLYWdhFz+96ostAiQYNUKq4Su2WW3VAXV1Pvbny61K0+CBNj15esfTpQ9x2D53iJqyl5CRMExyFv8AlY0amaDwWl3tQ4y326xrTGoAJVAlaptEH1Naq0xpSkuuHx1ECVG0GOQ6VlPsxxRZSvEuKQ2ymUalq0hSj0H5ikTsOceVziXjjDYtxttZcWykylTJSCpZgQQq6U+J9KpxajQjLtjM9w3hIdexTeta1qKU6lExNgLiSbkn9qacjytphkJZQEIPejxMbzzqpistS883butySZO4MJTG0SSZ/wBRRzlQqO7B39IkpvdUzytXxbMmahEAkA3PL9qsKcCUkk2G5raRr0dAQKWOKc4AQWwohW6oEkCfrRN99SwIJTMERvHjOxPyoLjWG21aYCSuZP5jz1EnkLX8hzpOSV6QyMLAmsgiG9TxBCQr3UjfUZ5iDFoAiL0UweXnUe2KVKASYSJSm5mSRc+lX8ky1t5klDiigkgLSbnkbxcz5wRHKqmeA4ZSSlQ0KGjSYBlPMDnb7vQ+KVjItJ+UJ+eIccSS0dK1yByEE8z4g70nZm2oatZSSbd33dUbTPpFPXEc9g4oKHdSCoxE6jFvSLCkAZW48JbBBT76ye5cEpBtYwDuTNLiFkRUDinQlKEqAkAnn0M1qvBzCG29ITpI3tv86ybDOKQQra/uxa3UfZrXMkZV2TbihAcSCBzA5A9DXTTRuBp3YbddMGK+YLNhME3r4NqC5lhCDqQYP3vS7rZUop9HH8TNcLc6Uq5bn891VlCjIf1Du86L1YvxRy42FkazYmyRuqPp41dfbKyhsaj4BakpAHM6fSgOc4BvSVqJSsCAuSD5eVD8tx7mGw6VoW446+rSpSpIabmZSOaoi9HB7oHNJRjdh7GY5KHFh5wDR3QJ38b2k9TS2/ljOJfCUEaVLClEd4AAG2rruT6daJZ7h0FtKUqStwkOLm50mwAnc1cwmCKEuJEWTFrXIo6J8eRS/wBDeQZc2wwAmAnf05UOc4xwi1lpLyFHaAdj4UiZdjsZie1w6/7CSQpRJSdMkhII3tR7K+F8EFIIaGoQTJMC+/rv0oLtUUKO7ZIHAhzSuR0PI35UaZzQoT4R8K5xrKHAZF4vfaL/AF/SqTbY0aTYi3870CjQ6UlNbPmZ56ACBuevy+NIuaYxS5mT0+P38Ku5qoiQr8pt5GhcyFK9fI8vMG9dQt/xC261C9jBkR9apN90322jnRrHKm4jw8D+1LT83nrT4bJ56O8Q5yH/ACpMO1NiYAuSaqRtRheVgMFbijqtpSLkiDqMjkLecnpRtiu7PrjruJUXMQpS20zpAISi3JNoAjeBVfE50pxCEIabbDf5kp7xP+yz41b7QraYbR/UOlQ0gXErVAtcmBNEc7RhsLl/YjSvFurBc2V2TaSSACLBarTBJ3FUfCZ7Z+gcBjg5oc27VtKgJ8JgW6GvuPzBSUkpSdQUBBjmYmem59Kp5s/ZOgd1HMEAAcqV8RxOcQ8ltI1JE6oIAKojckCNtvGpHka0URg29jwwnUdUyYA8PT96nfblMdagy1uEgARa9WTJNUfDH0GFhxS52Sm8c1dIPL+fKg+e5MlRU7ilhDKUwbxqPjF4nZP12Ysbj+zsBqJ5Dl50oZpl5xSgp8FYHuoKjoB6hI5xzJP0pEvMRkFJuwZwnxmltfYNtrU0bIuJB8B/ienLereb4hT2IhQ7oIEi8QZP60ayXJWWgt1KEpCRYjyPyiq3B3eS+qNxqk8ze8/e1C05Ug9K2Kmdf12wlJCQ4SRqNgQSbm5sJpXUzACFGIudN9wSmY6T86YchSvEYz8OgjSkOSo3gFJClDbmSB6VW4xydGExOkOBWrv6blQFgJJ3mLDw8aBwaCbTYm5i72WIUlQJggkbdCfnNP8Aw3nD2IXJBGHlRbmCRe6VHcxvSJ+F7ZxxS99W/nvWj5Jhw02lKRCQPnXSeqCxQ3Y3tuJ00JzfQAST471QzDPkMpOpW1Z9xFnz2KBSgEN/CfM9KBfloc/w2whj88ZLkIWCR0BPzFMPDvFrZhKjHrb40E4SzzA4fCFt9pZctq0p3k+9qBEbdRtQjNcjbK1OsFTbazqQFbx/2TejcUhKyNmnZvjEKSACCSRHO8iDVfKsX2LLuKkLX7ulUkXNiI6mkHhxjFlxSm1SGkySoAiCCm0yCSJj1psbypaE64K0qjVBI0+aenjW/rsnzxlP9RexC3WnBiCqSCFeszAnl4U3cC5ziHy6t1PcAJExqKiQZjeI2qNPs8DylBD8tKSFTuAogyBe4mhvDmdYpeHcIbCg09/XfsCtHugIAH5RBtyinQTrZLihKL/I7zzihDCyhCZ2kDn92rrLsG7iACXC30CQLX6kfpXDuGYUoKWklxsEpjZUTHn5UdYeUY0AJjxnpG1TzTPZxyosM8HrMH8Sv0CT+1Rv4JSFFLqgSAQki2obkqHIzejGXvkIvZQ3jr+1cZkpC4K9I3CpI2INaqoBt+tiBnveURzFiY3vv+lBcUvTbof2IonxBmCEK7pnSfiOnmDSbicwKp08zI/T6VijZk5JHb+JBsOl/Pl9KHYnAlSdQ5bip0MK3O55fD79KMuMAtGL25dYonLxwUo+xNQQIvsatPPyklBICR638elR4nDwrSQZMH0O3yplyHKkyRAGoEG0mDYg+A3pzktMmd8FZGZLSmEHQNOlWmxUP9jPP4VABNfVtQpQSZAJv4TY0WxGYIVh2QQO1a1NkabKbnUkyOYJUnyjpTydutGwYrDKYKgHVOLWZ0g/0m033P5lXPlV3hbhBCSHlKlRiALp3mR1PnYeNUs0wC2QEaRKh/lO1iJ5UwcA4DuFcRyuVTPOxsBtH61HhW9np5aULTGltFgB9/8AanivhUBQ7E5kJgfd6pclEjSbLeIWkedB3mpJ5Ec+X3NdOYied+lRdtqsPufuKmnL0x8Y+SPPXVJwgSjdxQSPImT6QPhVVKvw+EWrZJ7o6m0avDbaos4x4ViEMAj+kASf9lGLdYoVxbnwJDLYJ0AQBETNvOsbXQ1dUA0LLCiWlKS4sSooMGBJi4PS/lQLH9oha33ka1vau8ud4G2kgWkfKmHOVdklBJ76hOrY3963laljiLGlXYpk90KJPiYVSlb0a/6R5OCUEdZO3PampeYhKAPClnKDe0ffSr+GwS8QsxZM2rmOhw6Th+3XKpIGwrjM20yGxYGxPTz6U1N5N2TcJEqO0/M0KxeCSgEFJJ3JO03j/lD6oY46BODzMtIgp0qBLciIg7xbvb3JnlFEMYhKW0wUkaY2ki893oSIE/vVRaErWkWkmEyNheVEesk1TxeI1BKGwdPJX+cGCfj+lHJLTJ1ou8P4xxskoNlApOpNtMj4RyNahlzQ7NM6VSNxIn1ms/wGGKQ2FAx2hSTy2A3rRspY0thI2Fh6Vyds5qkCcIwtDzwaPcBB0naSLgffOrLzKhg3GsIgJccmYEAFUBR84qbLlkqdH5y4QbbCIB+FS4hJB7lh+p2mig3HYE0pOjN3MIrCYlLLygoiFBdwCOvXlemaIbBSeZUZ6Xn9aV+Psy1PoRFm2wCbbyTepsmzh11mUpC4UG9wLkHl/jvfkaa162gI5PL8sanHtKCqbERfkZ5zSdn/ABfpKwPePSw2FS59mj7YdBT/AGiNcQQCYI8+tZscUXXJVeT6R6eFdFdQTyXwsOPqWe8omZNc4K5B5CfjRvB5Igpn83IfYrzmUntLe6D92oPa4Esb6VXESrSm4HOPX4UdwTrTTRK4A8rm3zmr2U5KnSXHFhppMlSzt1IT1PlStxLnAfWEtJ0MonQD7x/2Weaj02G1B5chjmsf+nzMszDznaQlMAJT10jaT1qB7HFCAQqCec38hQ5sBSoHz8tz4eVUsQ53lSqSLD+PCnKC4SSm+sL4XSUlSgFGen7CaqYjKwpRKFQmOc2PS1Wy0QyI+5pv4F4COLGtwlLKTdXNR6J+prYt/DHFMes/wKn8U42lQGhKXBN97GB1imPJcvDLekSJ5q971oRluLX2qipCdQBBcFpG4Jnbyq/jsWdEmyiAdPMDx8SZ+XShi1HYxxt0i8+4Ne/KKDPPabfZFVXMYTefKapLx6lRzi194pMp2Pjj8hXF4gJKV7IXY+cffwrlvEaVek/L+BQBT5V3SqE3sTaTEEesfE1N/wCoJDajewI9TXNmVRAj+6pdtSyVSfim/K1q7zhKMKyFoBW+6mNZ2SB/iORvvQnM80gpQndWmPvwM0bzYJ/CJ1qCFQQkbq90gQBzufAb0S4CxTzHNEuBK3D3EJ26+A8zalp1zWoE9Z8L/Sos4WT/AExsm48YJB9N6hZVGnxvNao0rFt2wzlYhccgDf60/wCR4YBCAByBJpEyZqF9Rz3+vmKfMoMJhPT+aEqx8GF1v50u58BoULg7+lv5osMapIigOZ40LVA3uVc+Rj49KVOg1a6LuBZDjwVqtpUk+HdIj51Jh8KkICfyxIkbeM+JE/GgmKfLT0ASIkxyHj5UZaxGtoJBuP0rWIRewDpJ757qTqk9f5MVo/DuIC2iRuCR9+lZzgGyUnVySSfP+KaeBsdCHNR7s7+OkUWN09nTTcS64wRiFlNkiNRncxeRRV0E7nSOv5j8dv1qPtQl3TAlxJV4yCBF9hep22/48BfajjSBbsTuL8Iz2aSUpSW1oVrWASU6xKSTBKTJMfKjWdMsYNDmLbQgdm0dICRoJUfD6f5UJ49wXaYdaecSPMX5Ui5bxkhWEOGxRcXpKezSIAIG4UeXKqsMlTRJnjTTD+J4pSUkYVlLjZbHbl3UqCbaZFx4DnSHiOH1N95Nwbjy61r3s5zDDfgUtJU2Fi7n+JUokiVGxMQI5RVTiLhp1S1q0am41JWnl1BA5bGR40txa2huGn0zLAYxQlKp8/D1orlgLrqEJPvGB9bnwvVPMWNBOnauXnDh2O1KglxQhtP5oIIKiOQjY9YpKjbKZS8rZY9oHEgthGgAhowsgzKhykWgeG5JpLD5i5qIkma+tN6lAcvrVNJEMm2wg0NCJO5ufLlQpBuJ60SzN2E6fu1DWheuhyzp9oasrbU+400ndSgkeu5+E/Ct1U+3gsOltAHdTCRz8z4k/rWNey9afx3aOEaW0qif8iDH1p7L6sS9eSVFMDoJn9KCqdIcla2MOIZ7PShMCSlSjF1GYE+UT8KqYvEylZiO9H0+ler1IfBuPoMcfMR98qprURJ+Ver1T/SpkGqLb3j0tUebuwhAAgLBWfOK9XqahL4AH8YQ7qgSkW8Kr4nNlhClzKv7YnkDvHjevteokJA2JZAcBHJIPzj9DUmMQICo6CPOvlepgAYyZ0lenlppzwmJKYA+7/8AK9XqBlePh9x2aK0EwLVXRhA4EJBKdUSRE33r1epaWzp9Amc5aGcR3SSClPvX3MEVUZRpbSob6o9L2r1eo5CV0MYUf0VkW2+v0q7w9jig6YBAJPrAr1epQ4Y2MZqdCyO8YG+wnYCmSvV6ixvoORaQu8Uf21eRrJs74VS3hGsQFkqcVcQIE9PhXq9VeHrJP+RxDn+AQxhA02ICTc81HYk+NLDHE+JwTqOyeXoUq7ajKLmNjt6V6vVXP4AuDzhstZzJtLy2w04HdCi3soD/AFO1Zdx8sfjnUJSEpbPZjrA5km5USTJr1epDSDlwXPCrGATevV6ufBS6Q49crNV0GvV6sjxGS6M/ArnecETYGfjWk5K6UBShuRp8rDavV6sf7Dsf6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5610" name="AutoShape 10" descr="data:image/jpeg;base64,/9j/4AAQSkZJRgABAQAAAQABAAD/2wCEAAkGBhQSERUUEhQWFRUWGRoXGBgYGBgdGRwZHxgaHRwcGhsXGyYeHBsjHB0YHy8gIycpLC0sHB4xNTAqNSYrLCkBCQoKDgwOGg8PGiwkHyQpLCwsLCwsLCwpLCksLCwpKSwsLCwpLCkpLCwpKSkpLCwsLCwsLCksLCwpLCksLCwsKf/AABEIAMUBAAMBIgACEQEDEQH/xAAcAAACAwEBAQEAAAAAAAAAAAAFBgMEBwIAAQj/xAA7EAABAwIEAwUGBQUAAQUAAAABAgMRACEEBRIxBkFREyJhcYEHMpGhwfAUQrHR4SMzUmLxohUkcoKy/8QAGQEAAwEBAQAAAAAAAAAAAAAAAgMEAQAF/8QAIxEAAgIDAQEAAwEAAwAAAAAAAAECEQMhMRJBIjJRcQQTUv/aAAwDAQACEQMRAD8Ak4gw3cUYJEVmPbhLhHKa0fDvKxCD2ZJAFx51neeZUtlyFje9L/0JneIxWsQK+4J0JMKqjhRe9WHk3FcZY1YbGI0jagWPY1qOnnUDIVympPxJSoTW9NbKzOH0KhQ3q2zhVOLCUJ1KVYAV0sFZECTyAFa1wNwmnCsHEPphwiUgi4EfImujGzkJWI4SZwqEqxJ1Or2QOXnRHK/Zu9imC62UNpvpSQSTHjSbxFnDj+JWq5ufStF9lfF6mf6GJ7qFnuKPJXQ+B/Wub+IJcMxzfLHcM4W3BpUDXGVZq826lTZ74Nq1b215agdm7F1WnxH8VmGRBIWSelBbRlGks+1vFNpGtplXW6gf1qy57W04xtTCEllxYIkkERF4PWsnzbNZVCaolwiFpMEcxRRk/oMq+DXhcpT+ISlagdJ39aMcWoa0Jj3hPw/7STg8xUp5K1KiN4onnuaJWkQdSuavCjtUxb6BcVidQAAgCqoTau1zHhUUUBp9Jr5XorpG4rTiZlr40cTwmsshy1xIHOgi8RG1EG+JnQjRIjaecVhxQYwClrCALk0y4TL0lxDLcFKVp7Qm2q4kE9OVDsnd99cbJ+Zohk+KSl1N5vcday6Bm6RDxfjkjGuBtsNoEAJFxYRPqa4yPJV4lLikx3BzIHwnc1S4iXrxKtPWAKfuDOFkqwzi1jUltBBHVxXL/wCoorT2zYq9oIeyrgrupxT0d1RCE+O0n5xWkYnEtpWATe0fH/tAMpyZvBYQOJCu1LdyVE94xsNv4qvljLhUFrJgxPgeRHh40uc6pFOKFq2Fs8wKlJJaWUKiJkRB31T4Vn3EPDzRSoOYhsalALUkKUEWk2TvNopx43aWnAOKbuU3UN5TIBB9KzzGZw8rCJW2iGlk7X7yRBMD9aZCdxpi5rZXyrPMPhsQ23htZaQokuLt2jhEStP+ABICfG9NuOxYew7rbqJSspIUIA25RsRY0KyVlLuFQSyElMkdmnvFuTqU4TaAoQOZvTA4loMdwJ0ogm+55geHrAios9ydoR+TehZ4YzBDLSkrISd5pM43z1OIeAbulFp6nn6cqlzjGAA3vSylu9XDmztpyKuEgiqSmoqTDKMxXAhvKMWmNJ8jU2Ny7u6qEpOkyL0z8P68Y82wgGSe8Y2SNz8K3ujR49l3BoCBiH0yoiWwRsN5A6+Nd8WZ6t3GjCIO6SANr86cMdixhmJAskBCB42H35V+duIM9cONU8lRC0qsRWy0qDTrY+5LwUpLwZICnSrUroB40xcV5bhWmikx2wHW9I2Q8dOstKe1anyrciZHSlbPc7fxDynXSdSvSlpUG5jtmXF7D+WpYeUpb6FWmdgTBnyis+dUADFjyijXBHCD2YvKSggBAlajsOnqa9x3wmvL3g2VagRqBiu70W3aFvs7b3q5h8MOyMnxFUNR3qd/EQIGxrn/AAAiw6r2oshkmJBjyoOyuCDWucP5c08yAAJI+la0cIP4HtCEpSZMm3KN/rVbH5UtsgFJEiRIO236zWv8DcLhvEntBqT3inwOx+VMXG3CScQxKEjtGx3bbjcjzoboJJM/NriCK5onmrXfUNiCRVERW2CQA3pv4U4e/EAaAVHnOwHWlMpvTDw/xo5gm1oaAlwQSfXb41jVgSVrRb4wwycOlLTO0nUepoTwzgi/i2kTGo9YsBO/pXwZip4ntPSuMkQj8UkLCikE+6QDsYuaKHdmq62W3nG2XFk99xLpTpO2kHfUNydq3vIw27gUnDpS0HUhQAHOAD5m29fn7FMJIUQiCVGJMk36D0rYvZln72JQlCwEoYRBgQL2SPhJ9K6W9BRaYZzp7+2ymdrknkKtYRgRe1hQhSdeIWeh0jnYcv0+FMCbJm20ff71G3ci2qjRZxrCVMqQrZQKT6g1nGR45WCOlaVrbT2jahpGlKZG3oBvWjoTrEbc6zjjTFlnFYhOkaVtiD4lG48ZmjlZPJJo7zvOmFMpUl1QjuKQmQOymYItebkc5ocrixgYZttspcUtKyoQZmSEpKb8gIA+tZ/oWsJDerUDECZ35VoORcK9jjcMkhPbpHauKvCT/jAtNwJ6nwFa4R+ilatozbM3Dz50OBoxxChINqBpVVRhIpyu8OqDUWirDDdYcXEjVsPOtL9i+WkuvuixCQkGOpn6VnrBGnatb9kLfZ4N907Sf/EGtit2dE69oGbpBDGr+2gqP/yIj9L+tYS+vW4T/kr609Zzj/xHbrJ7573l4fpWek3rm7Y2Xwb8fkysKEEQqwVVMYdeMdShCJWtQA6VXxOcKcbQCdhBplypJZwIxI7rhV3DzEbEUvv+G6NR9mfCjmXpdbdA1OFKgUmRYbT60oe3gjtWBzCCf/Km72Z8cLxyFofSEutwZFtaTzjqDv6Ume3Nz/3CPBsf/o0b4ClsytXSLm9QuNxvVzV3Qr0qviXtRoUYQgVqXsuxqQ2dVyDA8qzReHUEBUHSSQDFiREgeUj4ijfCWIcS4Qjbc0RlH6SyhKdGsReraXgoUJ4ZvhEGZlM/vVpuUuFPJQkeY3+UGlTfwYkjJPahwWWX1YhA/pOG4HJR3HrvWcPYeDX6izTKm8Sypp0Sk2PgRsRWT4ng1lCnELM6TCB1HU1mN/Dmr2Zi61AmoQ1NX87UEuKQkyAYqmwbUwWeSuDanBrgtYZRiGSHQoQpKbqSQJm3LeoeEuHSrTiFt9q2ZShIuVLnYjpWgpxJwujEOIRh0okFpKSkqAi/SeXrRRrjEylejMH8KRpsQbjSfOa1r2f5acNgnXV7uQQBySkGPmflVTjMsYl9gsASRqWsD3goDSP/AJeO9xR7OmS3hUoSIEAR0EX+tKlpMdhx7K/DzWokkySSfiZpjcgWpb4dhJPMkfKmMuAg3qWLL5k2EUJ+FJ3Hzykrb0hJUslIBG5veeQAphQ7AOm1J3tdx5aYaWncqUkeqRPypt3SJskG0w1wMlt0OqQ2kqQpKErgdJUoeP8AFL3HJUcWosrKdA0KKSQdhMx1k0C4K9q34ZhxtbRKjJSpG2qABI+J35Cp1cZsYha12aBiQZJmw/c+FdNNJUiRyahX0zDF4srMk1Ag1dxmD01WbavVdDCZKLTU7CpIFdIZsRVdlB1isOGdnAQifCaf+E8ao5Jiktd5SSsQN7gH9JpCex47Pei/slzRbeIU13ih0QQBN+R+E0akm6NSoTcPmRSHNRuvegpNavxz7K3ErLmGQpSVXjmDWY43L1tK0rSUkWvQVQUj5hb261oTOISvDsocENNC46q5edZ7hE3/AEr9B8J8FIVlzSXRClqDxJF/9RflpO3jWGx0gTwYhPahxKuz08jYFOxBqjxvlScwxhUnEMoSlKU3USZvuANvWtPayRlAshPiY38+vrUKWmlGEtpMbnSN/UdaB2HaZko9laEHvYkLGnUQlBHKRe/j8KsYL2bMKbCChS16kgLQVBR1KO4MoCUgEz0px4lzRCVhoJ7VwqCA3IiTzPRP3ajGHwzODRrWQgW1qE3UVAAADxMC1Zjk29gSX8EnjD2Zl1zDtYQJShlu4Ufe/qXUbGVG8k9PKhbHs8ew2JdUkJLanAlsA3IVdJjkAISSTWoY3EAJDjYBBVCiQSYBIE9byBcVe7RWiTAVf4SYv42rnLejloq5Hgeyw4SfOOl7/OavKTMEb2/n5V5GJChcET1H3FdLECtu9mlcvQsg+FIPtRy0qbDjchQMEjpB+tOWaP6VpJ+VUs1ZDrKk7giD9L1HNuMx6jcT804pBk1CHIpj4j4cW08oJBgqITY/Pyml9WHUTAEnoOflVyaaJXGmaBwNilJw6e9BSolAHMz/ANq646s6lOLCw6SnQSSRfelLI8A6lKS2VpK+gtExNxTW1l6dASToI94X94i5nnakuG27JXDrND4axTjSGcO+lDiVty04nkAPdcB5i1xvzvvd4ifSGiPCB8h8KXOBkLbaWpyO5AHWCYJ3MCwt4UdeSh1RTqt9mb0btpIvxKtgfKHwCQfKP2P3zou693bG8ePnSw3iUpWuLXvflyHnVr/1MR3Teefltao2qZbVoN4RzWVXsIn4+NAvaulCsCqQDBBB/wAfEfp61dbJbw6lndURa9KvHOMUrCKSU3XAvy5/K1M3aQmUU02ZSy4RsrT9+FdJxAg28/GvuHwKlGw1RJP39KkxTIgBKTq2tzq089hniLAFHKl9hUqE1rXGHD8tKV0E1kShCvWm5FTCQ2Zfh0lE86E5qkJUCN6mwGYEJtaqeMlavGgew0hx9nPBxzBwlchluNRG5PJI8fHlW5ZdkrGGSEstJQB0An1O5oR7PMgOEwDSPzKHaKkQZVeD5CBV/GZ+028GluBK1CUgnesSo5K3RaxObttyFmIE7fpWW+0rglWMfS5hYK1Aa0SB5KJ2HrTnj8I88laSY/xWKB5Tlzi30pcdCiix0yQQOZ/LJ8TbYVvpUH40UeBfZKGldpiglSgRpTuLR3t95mAR49K05/EBCSd9O/lzN/Ca+yltMkwEi5PTxpW4gzT8ShWHwxOpV1kW7u5v1Nt7GaXJqK2AlYz4oygmYEXMSY8qH5nn7OGa1K7og6UxBV4AdaXuI83fQUpZaLiEIGqQT3gbERuRAkc9qW8P/UfSvFz2iiSlQPyKFe7yEeFBCXqQaiXcqzPE4nFJxC9IQytSYiFBKkmPEjYfS9NONzMLYdtrAhJQUknWFSD3d0zef9TSZj2tDryMO+gApJcGlMWERrj3vWBNQ5Dn7rKSUlCkq3K1KtF94F5Gn1O9Hkg69G+aHrEiyTKSCAlRAMkD3pggaQRMmSJiKhOflxGnSUlB3AhCgDaDsBEHelrE8RrJUlS1IQSuApUnvG02khN4nevuS5xhWVBGpRCrEm6drk38wbW+dSTnqojoY1Vscmc3SsGJt0uk/Db1iphnASgKUoKTzKQbeYExHOsnz3tsJiS5hVkXEpF0mb2Gykn5XoqjPy8gYnD/ANN1BBxDI2PVYHjelqUoroXhNj/mmlxCVJIUDEQbenjVbCn8hgEWjfyqLh/NkPtEogdQIsd9vvY1bwjqB39IKlEx08fKir/s2zv1VA3OOC0vpJsFERJFxfcGelqXD7O22hJUjVM3MwZkCbGCLGrfG/GjiFKbYPujvEbyfpSOviZ1wxKpvJmB/Nqb6rSMUb3I0jBZAyhKSQNQEQn3fPaTf5VVxPC4W4oI7iTBmBadwNjPj5UtYXPFpRKVyExzJFhJj72NTYb2hqQYcGoKEgp9J9ZrVJ/QXjQxt4RLDZT3gmBMm8JMiTzJ2paYzdTp7qiBqi1oB8uW9U804v1gEDukG87HkYFjyMULybEAHw/U/tBrvXAlrQwuYFQWdI1FRMG9/sT8aJ4TLZKVOAhIIlJIuRy38rV7JM1QO9upIMQbRa56VRz3OkrSRrCbEBPruCNx/FE1Hp1vgWzDitttxKWyVqUIhJ7qeXqZqgGG8ZjGWMSVKC9WygDZJPIbGNxtSdlqSpYCTJmBy3tajOUuurzhhCFBtSCUGBqA7qtU8pItHlQxuU0/gEpJQr6FuNOHW14vsmkoZQEoQVAAJmLC3iQJpGZyoMYsodUElJBSDMFMTM/d61jjfIlvJVACdu8LkmeY6TFKvtXyLSyw+BDjaUCRzECR5g3+NWPHaIZjFxu8lOGc8qwhLWpZrdPae+ns9CYhIOrzOwrIcqwIW54TXTfqhqRCMEQJFaN7IuCg6v8AFvplCDDQOxWN1R0H6+VdZVwql0RHQVrOWZelhlDSBCUJgfU+pvWONGuvhZSazv2rcJl5KX2wdaYHd38DT+0IB53NdEahcVyM4xL4Ly99zDJTiXHJSbiACRySpW/jaDembLssaYs2Akfr6mrbOHCRYC5kx9aqYt4AybiIjl6g0uUvKCuwJn2YqfX2DAlIgKUbJmfjAjceNc5Rk/YuKTqGpSQErIvO5gA+6ek9KvaoEGFEiOnwMfcUIzHGuYf+oFJ7iDp1XSomPeMyLRcVI5W9m0kFM0U1h9KnV9mpZKUuxKEncAgmBtv4Uo8X5MXUduHgEoJAWsq76iJJSlKTAEWjkK74X4lxOLecbxaEKZVpWIH9uJgjqCRz6TcVPxpmJZhDZSWAZVIBCVKJmCfDbzpilW4hRTZkKca+yruqg3sDYg2uDeimDzV9bhWqVJUVflJJVv671PmDbSlFberRaNRv84ET9iqeHzdCCUpKhG3gfzc+dHLNOSOjfqr0M6MbDagSQsp1JO6VAbgg8x9DQHDnWu3M+nQx98qtGFNoIPeSStI56VW+Ej50x8O8MFIBMAHvGb7iR6+FTOkU1b2ct8IYr8N3+8IskQSBvqH6R0ohlfADobCkAJJF9SlBZB5GLbcq0DLxCEiNhF6thcUxY0xbyNcRlQwrmAdgDuwQQJ2O297VcxefhPZhHe1JIN+pJv4yN/OmLjpxIYJi57o636ffKsxbQrUZMAAmRyHMz0pbjQ1StBheCacdPeCAuVRAJnceYBn40Gx+RhIIT3lJIBIkE7i/yNXMFikRJJ1H7uetE2FwJ0yf35/fWheTzodHH62LDaltJ7Nwe8k6T0k7+ZuKpLwAgqSqQJBjcbAW8aM5k1uogz47UvYr+ncGmQyWKnDyfMIDe0jpf7/5V5kqCRKNMEmeW1hNDNYnVIg8r9ORAqRCtYKbkm0z8h0omxPC6cUL6VXmPCqbmNBWEkaiSJvVZeDUmwFzXWBZLZk3PiOfSs1Ritsd8vbZaTqQEk8rklJ671a4bzNTb5dWEhIUVKOmVEAweUzQnK3iSAsnSEzBEb289h8qOtNI0km45xYqVHMk7bbbxQY5O6CyQXaLfFftXQ2mEYd6FRpcWNKd5BTvPWjPGGY4dxphK5V+IjQQJEFIudhH70Czt5rS2hyHG3ESE9VARpM+7ci/nQB3PUJwLeHXrCmVrUhaVDSE6VHSSbkTAA52r0YytEGTWjj2mqdQtSDIvJnnPSq/A/BmJeSXAnSkXldgd/dkXrWFN4bGupS4nWtoahKbH06AxY9aKuvtNA61pSBa9gKS5O0HsXOEMOrtSCBCBfz5U15liNDSlDcAkV8y8tKBcaghf5hzi1AONXnAEhB96UmtyzajY7FH3NIucHY8vYfUoySpU/GjhNBuE8tSyyAkkknvHqRbygbUYNFG/KsHJXt0fSqguMxOtZSOV5sRHpeKI4vEaQYv+g877UDyZzUtSlqvc6fC43N+vypOWVvyjEtWUcYVBUdp7oMpiST4XtPKlDNUPupK3ANAUAlE3Uo8gDyFiSfrTxjMSO11tGZhJ0gHn1PiZtyFA84S12+pz+2hxPfUZ7hbhQHMnUZgDpUq6FRTwmKS2OyUQh0wF8rgRBOwtz8aWuK84Q5ELCllRFtug9AJH/KpZ1natbiQruOkd5JBlGqZOq5POLUGyXKFPvEtJUUhR0KJiwmJEG5HIGjUK2OX/lFnNWyEEJPeVA+Xjy50QynhdxKAC2ZVe3Px8tqs5bla8Q+kITGi6pvEHn+kVseFw6RAQkC0CBEDy5Vqd6RsYKCuXRCw2QulbcoKYSE6eVhz9b1oGByhCUaSB41ebSK6UadDEltgzyt6RwluBVTGYxKI1EgExJ2qjnOPfQJbSCPP6VnObcWYrEr/AA6E+8DeR7vU9KGU/iChj+saOPMVLaE7yqfv41m2OxJLZQk3Woaj/qNh5T9K7zzNHiG2lyXEjvTyJsPWKHYR1TbhEgxaJBM9P1pb5YV06GXhvI4cSFm5BIG4FN34XQICZPK380D4QlTnaKgz3U846/SjeJw+KeJS1DcczPX5VK05Mui1FC/m+WuDvFJHlH0pWzbAECSDB3rT8NwSCP8A3OJWpR6GAPjeo8w4DToPZuqUehII9aojjcVYiU4yZkWFQAQgjnaaIZzhUMtBSVDUbxHz+npTBmvATie+i/OPvzpRzNs9oQvcbDkPSuTtipQpFZeazGsX6+PK1cMPLKhBHeI85+ldY7Llb6D1mb/PlVdtgkEyAQRA2+zTdUI2hjwjsLI5g7z9zvVzA5mUkpMR0P1ih2GlSJmFQL8jE2J61O04hICueyhzqet6KL0HHGQtJSElSrAEQUxeJnnJH2DRRn2f/h8M+vEhLhcb0hCUkqCyRpjTaJ/SouC8ZrISUhRUoKRJ5CZt0tPkDWhIwkguN951QAV2hMAc9I2Fp23gVb/x+WyHNFegFlufMLKsQkBpcFsWJTJvsNzaaRlYLEYnEloKWVuLklUj/wC5B2EX+FG+NOIU4YfhcMhKCi61iLGLhPj1JvRP2TtKdDuJdUVKJDaSoyYiTc+lYkDG0POX4EMMIbTcISEjxgb+pvS5jM3S++hsJJUDBHzt5XNNrnuml3D5T3y4qQSTEbn+PDnzrsicmkh+FpJt9DWFwwR3UWSOXL/tWHVQK5aUYE/fnUOYq7p6bUx6QlbYKezgGyI0g3J/XxE0DzjHgKAwxAKz3lA3JsLiJHl8qG542pepbjhCU+6hJkqjlbY+dto60Mw72kOFwH3CEpVa8gW8pN/GpG2w2vTqIyZDgp1lxwEJV3Uj3QsX1T+aOm21IXFTJWdCVQEFR3mVEmSb+QvyppyAHQ4CuFDvBPIWINvhbpSnnmHbSslLvfWolZUkjSIsBpsSTuZtXX/B6hSFjGYfSiVKKl87bCDtT7wdmRdS2wGVJEBSlEEABAgBPmdzbc0m4VCknU6Ujkb6oBkbDcVpvDOetu6UNAHs0DUsAwSSbGRuN+dj4Vr4djW7LWDydaMS5oSAheglUwfGOu21OWDaihrb1EcI9NZjpMPM20W65U5XluQKHvPVS5UTxjZHj3gAfKl/hrgtGtT76UqWo6kQTCR4jaedEsaq19t6K5OCWwo7G4HhSo/lIfNeIGUcR5IW8XiFqN9RUmYuDcDyvSnkmSrxeKUgGIMrOwgePwtW38T5SlxKlWCoEmAZg1i+aBeHddKLFUgx8aHjB00mP2SoTh1Nsbd+yhsZ5SLU9YgKQkqAmB60j+zjJUuMBa1lSguQBEBPKYG88uVPDmJLYjdMb0HlRdsbKfqqErJMA/inX14h3sdJSE91JF+R1dBAgRTBkOVrBJUoGDEhKkgjrCq5wwYCy5EkmZJvPrtRs4kqB0i3WijKLR0/SdEeNSI68qyPj7KoX2iQPH+f3rUcY5Aifv8ASkbjJzuddzb7+VKk/wAgoL8HZmOKzRQTBA6QT+1VGsYqQIB6URxLYWdhFz+96ostAiQYNUKq4Su2WW3VAXV1Pvbny61K0+CBNj15esfTpQ9x2D53iJqyl5CRMExyFv8AlY0amaDwWl3tQ4y326xrTGoAJVAlaptEH1Naq0xpSkuuHx1ECVG0GOQ6VlPsxxRZSvEuKQ2ymUalq0hSj0H5ikTsOceVziXjjDYtxttZcWykylTJSCpZgQQq6U+J9KpxajQjLtjM9w3hIdexTeta1qKU6lExNgLiSbkn9qacjytphkJZQEIPejxMbzzqpistS883butySZO4MJTG0SSZ/wBRRzlQqO7B39IkpvdUzytXxbMmahEAkA3PL9qsKcCUkk2G5raRr0dAQKWOKc4AQWwohW6oEkCfrRN99SwIJTMERvHjOxPyoLjWG21aYCSuZP5jz1EnkLX8hzpOSV6QyMLAmsgiG9TxBCQr3UjfUZ5iDFoAiL0UweXnUe2KVKASYSJSm5mSRc+lX8ky1t5klDiigkgLSbnkbxcz5wRHKqmeA4ZSSlQ0KGjSYBlPMDnb7vQ+KVjItJ+UJ+eIccSS0dK1yByEE8z4g70nZm2oatZSSbd33dUbTPpFPXEc9g4oKHdSCoxE6jFvSLCkAZW48JbBBT76ye5cEpBtYwDuTNLiFkRUDinQlKEqAkAnn0M1qvBzCG29ITpI3tv86ybDOKQQra/uxa3UfZrXMkZV2TbihAcSCBzA5A9DXTTRuBp3YbddMGK+YLNhME3r4NqC5lhCDqQYP3vS7rZUop9HH8TNcLc6Uq5bn891VlCjIf1Du86L1YvxRy42FkazYmyRuqPp41dfbKyhsaj4BakpAHM6fSgOc4BvSVqJSsCAuSD5eVD8tx7mGw6VoW446+rSpSpIabmZSOaoi9HB7oHNJRjdh7GY5KHFh5wDR3QJ38b2k9TS2/ljOJfCUEaVLClEd4AAG2rruT6daJZ7h0FtKUqStwkOLm50mwAnc1cwmCKEuJEWTFrXIo6J8eRS/wBDeQZc2wwAmAnf05UOc4xwi1lpLyFHaAdj4UiZdjsZie1w6/7CSQpRJSdMkhII3tR7K+F8EFIIaGoQTJMC+/rv0oLtUUKO7ZIHAhzSuR0PI35UaZzQoT4R8K5xrKHAZF4vfaL/AF/SqTbY0aTYi3870CjQ6UlNbPmZ56ACBuevy+NIuaYxS5mT0+P38Ku5qoiQr8pt5GhcyFK9fI8vMG9dQt/xC261C9jBkR9apN90322jnRrHKm4jw8D+1LT83nrT4bJ56O8Q5yH/ACpMO1NiYAuSaqRtRheVgMFbijqtpSLkiDqMjkLecnpRtiu7PrjruJUXMQpS20zpAISi3JNoAjeBVfE50pxCEIabbDf5kp7xP+yz41b7QraYbR/UOlQ0gXErVAtcmBNEc7RhsLl/YjSvFurBc2V2TaSSACLBarTBJ3FUfCZ7Z+gcBjg5oc27VtKgJ8JgW6GvuPzBSUkpSdQUBBjmYmem59Kp5s/ZOgd1HMEAAcqV8RxOcQ8ltI1JE6oIAKojckCNtvGpHka0URg29jwwnUdUyYA8PT96nfblMdagy1uEgARa9WTJNUfDH0GFhxS52Sm8c1dIPL+fKg+e5MlRU7ilhDKUwbxqPjF4nZP12Ysbj+zsBqJ5Dl50oZpl5xSgp8FYHuoKjoB6hI5xzJP0pEvMRkFJuwZwnxmltfYNtrU0bIuJB8B/ienLereb4hT2IhQ7oIEi8QZP60ayXJWWgt1KEpCRYjyPyiq3B3eS+qNxqk8ze8/e1C05Ug9K2Kmdf12wlJCQ4SRqNgQSbm5sJpXUzACFGIudN9wSmY6T86YchSvEYz8OgjSkOSo3gFJClDbmSB6VW4xydGExOkOBWrv6blQFgJJ3mLDw8aBwaCbTYm5i72WIUlQJggkbdCfnNP8Aw3nD2IXJBGHlRbmCRe6VHcxvSJ+F7ZxxS99W/nvWj5Jhw02lKRCQPnXSeqCxQ3Y3tuJ00JzfQAST471QzDPkMpOpW1Z9xFnz2KBSgEN/CfM9KBfloc/w2whj88ZLkIWCR0BPzFMPDvFrZhKjHrb40E4SzzA4fCFt9pZctq0p3k+9qBEbdRtQjNcjbK1OsFTbazqQFbx/2TejcUhKyNmnZvjEKSACCSRHO8iDVfKsX2LLuKkLX7ulUkXNiI6mkHhxjFlxSm1SGkySoAiCCm0yCSJj1psbypaE64K0qjVBI0+aenjW/rsnzxlP9RexC3WnBiCqSCFeszAnl4U3cC5ziHy6t1PcAJExqKiQZjeI2qNPs8DylBD8tKSFTuAogyBe4mhvDmdYpeHcIbCg09/XfsCtHugIAH5RBtyinQTrZLihKL/I7zzihDCyhCZ2kDn92rrLsG7iACXC30CQLX6kfpXDuGYUoKWklxsEpjZUTHn5UdYeUY0AJjxnpG1TzTPZxyosM8HrMH8Sv0CT+1Rv4JSFFLqgSAQki2obkqHIzejGXvkIvZQ3jr+1cZkpC4K9I3CpI2INaqoBt+tiBnveURzFiY3vv+lBcUvTbof2IonxBmCEK7pnSfiOnmDSbicwKp08zI/T6VijZk5JHb+JBsOl/Pl9KHYnAlSdQ5bip0MK3O55fD79KMuMAtGL25dYonLxwUo+xNQQIvsatPPyklBICR638elR4nDwrSQZMH0O3yplyHKkyRAGoEG0mDYg+A3pzktMmd8FZGZLSmEHQNOlWmxUP9jPP4VABNfVtQpQSZAJv4TY0WxGYIVh2QQO1a1NkabKbnUkyOYJUnyjpTydutGwYrDKYKgHVOLWZ0g/0m033P5lXPlV3hbhBCSHlKlRiALp3mR1PnYeNUs0wC2QEaRKh/lO1iJ5UwcA4DuFcRyuVTPOxsBtH61HhW9np5aULTGltFgB9/8AanivhUBQ7E5kJgfd6pclEjSbLeIWkedB3mpJ5Ec+X3NdOYied+lRdtqsPufuKmnL0x8Y+SPPXVJwgSjdxQSPImT6QPhVVKvw+EWrZJ7o6m0avDbaos4x4ViEMAj+kASf9lGLdYoVxbnwJDLYJ0AQBETNvOsbXQ1dUA0LLCiWlKS4sSooMGBJi4PS/lQLH9oha33ka1vau8ud4G2kgWkfKmHOVdklBJ76hOrY3963laljiLGlXYpk90KJPiYVSlb0a/6R5OCUEdZO3PampeYhKAPClnKDe0ffSr+GwS8QsxZM2rmOhw6Th+3XKpIGwrjM20yGxYGxPTz6U1N5N2TcJEqO0/M0KxeCSgEFJJ3JO03j/lD6oY46BODzMtIgp0qBLciIg7xbvb3JnlFEMYhKW0wUkaY2ki893oSIE/vVRaErWkWkmEyNheVEesk1TxeI1BKGwdPJX+cGCfj+lHJLTJ1ou8P4xxskoNlApOpNtMj4RyNahlzQ7NM6VSNxIn1ms/wGGKQ2FAx2hSTy2A3rRspY0thI2Fh6Vyds5qkCcIwtDzwaPcBB0naSLgffOrLzKhg3GsIgJccmYEAFUBR84qbLlkqdH5y4QbbCIB+FS4hJB7lh+p2mig3HYE0pOjN3MIrCYlLLygoiFBdwCOvXlemaIbBSeZUZ6Xn9aV+Psy1PoRFm2wCbbyTepsmzh11mUpC4UG9wLkHl/jvfkaa162gI5PL8sanHtKCqbERfkZ5zSdn/ABfpKwPePSw2FS59mj7YdBT/AGiNcQQCYI8+tZscUXXJVeT6R6eFdFdQTyXwsOPqWe8omZNc4K5B5CfjRvB5Igpn83IfYrzmUntLe6D92oPa4Esb6VXESrSm4HOPX4UdwTrTTRK4A8rm3zmr2U5KnSXHFhppMlSzt1IT1PlStxLnAfWEtJ0MonQD7x/2Weaj02G1B5chjmsf+nzMszDznaQlMAJT10jaT1qB7HFCAQqCec38hQ5sBSoHz8tz4eVUsQ53lSqSLD+PCnKC4SSm+sL4XSUlSgFGen7CaqYjKwpRKFQmOc2PS1Wy0QyI+5pv4F4COLGtwlLKTdXNR6J+prYt/DHFMes/wKn8U42lQGhKXBN97GB1imPJcvDLekSJ5q971oRluLX2qipCdQBBcFpG4Jnbyq/jsWdEmyiAdPMDx8SZ+XShi1HYxxt0i8+4Ne/KKDPPabfZFVXMYTefKapLx6lRzi194pMp2Pjj8hXF4gJKV7IXY+cffwrlvEaVek/L+BQBT5V3SqE3sTaTEEesfE1N/wCoJDajewI9TXNmVRAj+6pdtSyVSfim/K1q7zhKMKyFoBW+6mNZ2SB/iORvvQnM80gpQndWmPvwM0bzYJ/CJ1qCFQQkbq90gQBzufAb0S4CxTzHNEuBK3D3EJ26+A8zalp1zWoE9Z8L/Sos4WT/AExsm48YJB9N6hZVGnxvNao0rFt2wzlYhccgDf60/wCR4YBCAByBJpEyZqF9Rz3+vmKfMoMJhPT+aEqx8GF1v50u58BoULg7+lv5osMapIigOZ40LVA3uVc+Rj49KVOg1a6LuBZDjwVqtpUk+HdIj51Jh8KkICfyxIkbeM+JE/GgmKfLT0ASIkxyHj5UZaxGtoJBuP0rWIRewDpJ757qTqk9f5MVo/DuIC2iRuCR9+lZzgGyUnVySSfP+KaeBsdCHNR7s7+OkUWN09nTTcS64wRiFlNkiNRncxeRRV0E7nSOv5j8dv1qPtQl3TAlxJV4yCBF9hep22/48BfajjSBbsTuL8Iz2aSUpSW1oVrWASU6xKSTBKTJMfKjWdMsYNDmLbQgdm0dICRoJUfD6f5UJ49wXaYdaecSPMX5Ui5bxkhWEOGxRcXpKezSIAIG4UeXKqsMlTRJnjTTD+J4pSUkYVlLjZbHbl3UqCbaZFx4DnSHiOH1N95Nwbjy61r3s5zDDfgUtJU2Fi7n+JUokiVGxMQI5RVTiLhp1S1q0am41JWnl1BA5bGR40txa2huGn0zLAYxQlKp8/D1orlgLrqEJPvGB9bnwvVPMWNBOnauXnDh2O1KglxQhtP5oIIKiOQjY9YpKjbKZS8rZY9oHEgthGgAhowsgzKhykWgeG5JpLD5i5qIkma+tN6lAcvrVNJEMm2wg0NCJO5ufLlQpBuJ60SzN2E6fu1DWheuhyzp9oasrbU+400ndSgkeu5+E/Ct1U+3gsOltAHdTCRz8z4k/rWNey9afx3aOEaW0qif8iDH1p7L6sS9eSVFMDoJn9KCqdIcla2MOIZ7PShMCSlSjF1GYE+UT8KqYvEylZiO9H0+ler1IfBuPoMcfMR98qprURJ+Ver1T/SpkGqLb3j0tUebuwhAAgLBWfOK9XqahL4AH8YQ7qgSkW8Kr4nNlhClzKv7YnkDvHjevteokJA2JZAcBHJIPzj9DUmMQICo6CPOvlepgAYyZ0lenlppzwmJKYA+7/8AK9XqBlePh9x2aK0EwLVXRhA4EJBKdUSRE33r1epaWzp9Amc5aGcR3SSClPvX3MEVUZRpbSob6o9L2r1eo5CV0MYUf0VkW2+v0q7w9jig6YBAJPrAr1epQ4Y2MZqdCyO8YG+wnYCmSvV6ixvoORaQu8Uf21eRrJs74VS3hGsQFkqcVcQIE9PhXq9VeHrJP+RxDn+AQxhA02ICTc81HYk+NLDHE+JwTqOyeXoUq7ajKLmNjt6V6vVXP4AuDzhstZzJtLy2w04HdCi3soD/AFO1Zdx8sfjnUJSEpbPZjrA5km5USTJr1epDSDlwXPCrGATevV6ufBS6Q49crNV0GvV6sjxGS6M/ArnecETYGfjWk5K6UBShuRp8rDavV6sf7Dsf6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5612" name="Picture 12" descr="http://theshakespearecode.files.wordpress.com/2012/01/bottom-with-ea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0"/>
            <a:ext cx="3240360" cy="2808312"/>
          </a:xfrm>
          <a:prstGeom prst="rect">
            <a:avLst/>
          </a:prstGeom>
          <a:noFill/>
        </p:spPr>
      </p:pic>
      <p:pic>
        <p:nvPicPr>
          <p:cNvPr id="25614" name="Picture 14" descr="http://www.impawards.com/1999/posters/william_shakespeares_a_midsummer_nights_dream_ve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764704"/>
            <a:ext cx="2436827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1"/>
                </a:solidFill>
                <a:latin typeface="Comic Sans MS" pitchFamily="66" charset="0"/>
              </a:rPr>
              <a:t>A Midsummer Night's Dream…</a:t>
            </a:r>
            <a:endParaRPr lang="el-GR" b="1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539552" y="1916832"/>
            <a:ext cx="3674368" cy="3888432"/>
          </a:xfrm>
        </p:spPr>
        <p:txBody>
          <a:bodyPr>
            <a:noAutofit/>
          </a:bodyPr>
          <a:lstStyle/>
          <a:p>
            <a:endParaRPr lang="en-US" sz="2000" i="1" dirty="0" smtClean="0">
              <a:latin typeface="Comic Sans MS" pitchFamily="66" charset="0"/>
            </a:endParaRPr>
          </a:p>
          <a:p>
            <a:r>
              <a:rPr lang="en-US" sz="2000" i="1" dirty="0" smtClean="0">
                <a:latin typeface="Comic Sans MS" pitchFamily="66" charset="0"/>
              </a:rPr>
              <a:t>A Midsummer Night's Dream</a:t>
            </a:r>
            <a:r>
              <a:rPr lang="en-US" sz="2000" dirty="0" smtClean="0">
                <a:latin typeface="Comic Sans MS" pitchFamily="66" charset="0"/>
              </a:rPr>
              <a:t> is a play by </a:t>
            </a:r>
            <a:r>
              <a:rPr lang="en-US" sz="2000" dirty="0" smtClean="0">
                <a:latin typeface="Comic Sans MS" pitchFamily="66" charset="0"/>
                <a:hlinkClick r:id="rId2" tooltip="William Shakespeare"/>
              </a:rPr>
              <a:t>William Shakespeare</a:t>
            </a:r>
            <a:r>
              <a:rPr lang="en-US" sz="2000" dirty="0" smtClean="0">
                <a:latin typeface="Comic Sans MS" pitchFamily="66" charset="0"/>
              </a:rPr>
              <a:t>. Believed to have been written between 1590 and 1596.  Is one of Shakespeare's most popular works for the stage and is widely performed across the world.</a:t>
            </a:r>
            <a:endParaRPr lang="el-GR" sz="2000" dirty="0">
              <a:latin typeface="Comic Sans MS" pitchFamily="66" charset="0"/>
            </a:endParaRPr>
          </a:p>
        </p:txBody>
      </p:sp>
      <p:pic>
        <p:nvPicPr>
          <p:cNvPr id="26626" name="Picture 2" descr="http://upload.wikimedia.org/wikipedia/en/thumb/5/50/HermiaandHelena.jpg/220px-HermiaandHele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00808"/>
            <a:ext cx="2095500" cy="2495551"/>
          </a:xfrm>
          <a:prstGeom prst="rect">
            <a:avLst/>
          </a:prstGeom>
          <a:noFill/>
        </p:spPr>
      </p:pic>
      <p:pic>
        <p:nvPicPr>
          <p:cNvPr id="26628" name="Picture 4" descr="File:Sir Joseph Noel Paton - The Quarrel of Oberon and Titania - Google Art Project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221088"/>
            <a:ext cx="3744416" cy="2432721"/>
          </a:xfrm>
          <a:prstGeom prst="rect">
            <a:avLst/>
          </a:prstGeom>
          <a:noFill/>
        </p:spPr>
      </p:pic>
      <p:pic>
        <p:nvPicPr>
          <p:cNvPr id="26630" name="Picture 6" descr="http://upload.wikimedia.org/wikipedia/commons/thumb/0/0a/MND_title_page.jpg/200px-MND_title_p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556792"/>
            <a:ext cx="1905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ιμένου"/>
          <p:cNvSpPr>
            <a:spLocks noGrp="1"/>
          </p:cNvSpPr>
          <p:nvPr>
            <p:ph type="body" idx="1"/>
          </p:nvPr>
        </p:nvSpPr>
        <p:spPr>
          <a:xfrm>
            <a:off x="3635896" y="2780928"/>
            <a:ext cx="4570785" cy="356612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mic Sans MS" pitchFamily="66" charset="0"/>
              </a:rPr>
              <a:t>William </a:t>
            </a:r>
            <a:r>
              <a:rPr lang="en-US" sz="2000" dirty="0" smtClean="0">
                <a:latin typeface="Comic Sans MS" pitchFamily="66" charset="0"/>
              </a:rPr>
              <a:t>was an English </a:t>
            </a:r>
            <a:r>
              <a:rPr lang="en-US" sz="2000" dirty="0" smtClean="0">
                <a:latin typeface="Comic Sans MS" pitchFamily="66" charset="0"/>
                <a:hlinkClick r:id="rId2" tooltip="Poet"/>
              </a:rPr>
              <a:t>poet</a:t>
            </a:r>
            <a:r>
              <a:rPr lang="en-US" sz="2000" dirty="0" smtClean="0">
                <a:latin typeface="Comic Sans MS" pitchFamily="66" charset="0"/>
              </a:rPr>
              <a:t> and </a:t>
            </a:r>
            <a:r>
              <a:rPr lang="en-US" sz="2000" dirty="0" smtClean="0">
                <a:latin typeface="Comic Sans MS" pitchFamily="66" charset="0"/>
                <a:hlinkClick r:id="rId3" tooltip="Playwright"/>
              </a:rPr>
              <a:t>playwright</a:t>
            </a:r>
            <a:r>
              <a:rPr lang="en-US" sz="2000" dirty="0" smtClean="0">
                <a:latin typeface="Comic Sans MS" pitchFamily="66" charset="0"/>
              </a:rPr>
              <a:t>, widely regarded as the greatest writer in the English language and the world's pre-eminent dramatist. Shakespeare produced most of his known work between 1589 and 1613.</a:t>
            </a:r>
            <a:endParaRPr lang="el-GR" sz="2000" dirty="0">
              <a:latin typeface="Comic Sans MS" pitchFamily="66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William Shakespeare….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27650" name="Picture 2" descr="http://upload.wikimedia.org/wikipedia/commons/thumb/a/a2/Shakespeare.jpg/250px-Shakespea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780928"/>
            <a:ext cx="2880320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77200" cy="86995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Comic Sans MS" pitchFamily="66" charset="0"/>
              </a:rPr>
              <a:t/>
            </a:r>
            <a:br>
              <a:rPr lang="en-US" sz="6000" dirty="0" smtClean="0">
                <a:latin typeface="Comic Sans MS" pitchFamily="66" charset="0"/>
              </a:rPr>
            </a:br>
            <a:r>
              <a:rPr lang="en-US" sz="6000" b="1" dirty="0" smtClean="0">
                <a:solidFill>
                  <a:schemeClr val="accent1"/>
                </a:solidFill>
                <a:latin typeface="Comic Sans MS" pitchFamily="66" charset="0"/>
              </a:rPr>
              <a:t>The characters…</a:t>
            </a:r>
            <a:r>
              <a:rPr lang="en-US" dirty="0" smtClean="0"/>
              <a:t/>
            </a:r>
            <a:br>
              <a:rPr lang="en-US" dirty="0" smtClean="0"/>
            </a:b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1"/>
          </p:nvPr>
        </p:nvSpPr>
        <p:spPr>
          <a:xfrm>
            <a:off x="755576" y="1772816"/>
            <a:ext cx="4104456" cy="3528392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>
                <a:latin typeface="Comic Sans MS" pitchFamily="66" charset="0"/>
              </a:rPr>
              <a:t>The Athenians</a:t>
            </a:r>
          </a:p>
          <a:p>
            <a:r>
              <a:rPr lang="en-US" sz="7200" b="1" dirty="0" err="1" smtClean="0">
                <a:latin typeface="Comic Sans MS" pitchFamily="66" charset="0"/>
                <a:hlinkClick r:id="rId2" tooltip="Theseus"/>
              </a:rPr>
              <a:t>Theseus</a:t>
            </a:r>
            <a:r>
              <a:rPr lang="en-US" sz="7200" dirty="0" smtClean="0">
                <a:latin typeface="Comic Sans MS" pitchFamily="66" charset="0"/>
              </a:rPr>
              <a:t> – </a:t>
            </a:r>
            <a:r>
              <a:rPr lang="en-US" sz="7200" dirty="0" smtClean="0">
                <a:latin typeface="Comic Sans MS" pitchFamily="66" charset="0"/>
                <a:hlinkClick r:id="rId3" tooltip="Duchy of Athens"/>
              </a:rPr>
              <a:t>Duke of Athens</a:t>
            </a:r>
            <a:endParaRPr lang="en-US" sz="7200" dirty="0" smtClean="0">
              <a:latin typeface="Comic Sans MS" pitchFamily="66" charset="0"/>
            </a:endParaRPr>
          </a:p>
          <a:p>
            <a:r>
              <a:rPr lang="en-US" sz="7200" b="1" dirty="0" err="1" smtClean="0">
                <a:latin typeface="Comic Sans MS" pitchFamily="66" charset="0"/>
                <a:hlinkClick r:id="rId4" tooltip="Hippolyta"/>
              </a:rPr>
              <a:t>Hippolyta</a:t>
            </a:r>
            <a:r>
              <a:rPr lang="en-US" sz="7200" dirty="0" smtClean="0">
                <a:latin typeface="Comic Sans MS" pitchFamily="66" charset="0"/>
              </a:rPr>
              <a:t> – Queen of the </a:t>
            </a:r>
            <a:r>
              <a:rPr lang="en-US" sz="7200" dirty="0" smtClean="0">
                <a:latin typeface="Comic Sans MS" pitchFamily="66" charset="0"/>
                <a:hlinkClick r:id="rId5" tooltip="Amazons"/>
              </a:rPr>
              <a:t>Amazons</a:t>
            </a:r>
            <a:r>
              <a:rPr lang="en-US" sz="7200" dirty="0" smtClean="0">
                <a:latin typeface="Comic Sans MS" pitchFamily="66" charset="0"/>
              </a:rPr>
              <a:t>, betrothed to </a:t>
            </a:r>
            <a:r>
              <a:rPr lang="en-US" sz="7200" dirty="0" err="1" smtClean="0">
                <a:latin typeface="Comic Sans MS" pitchFamily="66" charset="0"/>
              </a:rPr>
              <a:t>Theseus</a:t>
            </a:r>
            <a:endParaRPr lang="en-US" sz="7200" dirty="0" smtClean="0">
              <a:latin typeface="Comic Sans MS" pitchFamily="66" charset="0"/>
            </a:endParaRPr>
          </a:p>
          <a:p>
            <a:r>
              <a:rPr lang="en-US" sz="7200" b="1" dirty="0" err="1" smtClean="0">
                <a:latin typeface="Comic Sans MS" pitchFamily="66" charset="0"/>
                <a:hlinkClick r:id="rId6" tooltip="Philostrate"/>
              </a:rPr>
              <a:t>Philostrate</a:t>
            </a:r>
            <a:r>
              <a:rPr lang="en-US" sz="7200" dirty="0" smtClean="0">
                <a:latin typeface="Comic Sans MS" pitchFamily="66" charset="0"/>
              </a:rPr>
              <a:t> – </a:t>
            </a:r>
            <a:r>
              <a:rPr lang="en-US" sz="7200" dirty="0" smtClean="0">
                <a:latin typeface="Comic Sans MS" pitchFamily="66" charset="0"/>
                <a:hlinkClick r:id="rId7" tooltip="Master of the Revels"/>
              </a:rPr>
              <a:t>Master of the Revels</a:t>
            </a:r>
            <a:endParaRPr lang="en-US" sz="7200" dirty="0" smtClean="0">
              <a:latin typeface="Comic Sans MS" pitchFamily="66" charset="0"/>
            </a:endParaRPr>
          </a:p>
          <a:p>
            <a:r>
              <a:rPr lang="en-US" sz="7200" b="1" dirty="0" err="1" smtClean="0">
                <a:latin typeface="Comic Sans MS" pitchFamily="66" charset="0"/>
                <a:hlinkClick r:id="rId8" tooltip="Egeus"/>
              </a:rPr>
              <a:t>Egeus</a:t>
            </a:r>
            <a:r>
              <a:rPr lang="en-US" sz="7200" dirty="0" smtClean="0">
                <a:latin typeface="Comic Sans MS" pitchFamily="66" charset="0"/>
              </a:rPr>
              <a:t> – father of </a:t>
            </a:r>
            <a:r>
              <a:rPr lang="en-US" sz="7200" dirty="0" err="1" smtClean="0">
                <a:latin typeface="Comic Sans MS" pitchFamily="66" charset="0"/>
              </a:rPr>
              <a:t>Hermia</a:t>
            </a:r>
            <a:r>
              <a:rPr lang="en-US" sz="7200" dirty="0" smtClean="0">
                <a:latin typeface="Comic Sans MS" pitchFamily="66" charset="0"/>
              </a:rPr>
              <a:t>, wants her</a:t>
            </a:r>
          </a:p>
          <a:p>
            <a:r>
              <a:rPr lang="en-US" sz="7200" dirty="0" smtClean="0">
                <a:latin typeface="Comic Sans MS" pitchFamily="66" charset="0"/>
              </a:rPr>
              <a:t> to marry Demetrius</a:t>
            </a:r>
          </a:p>
          <a:p>
            <a:r>
              <a:rPr lang="en-US" sz="7200" b="1" dirty="0" err="1" smtClean="0">
                <a:latin typeface="Comic Sans MS" pitchFamily="66" charset="0"/>
                <a:hlinkClick r:id="rId9" tooltip="Hermia"/>
              </a:rPr>
              <a:t>Hermia</a:t>
            </a:r>
            <a:r>
              <a:rPr lang="en-US" sz="7200" dirty="0" smtClean="0">
                <a:latin typeface="Comic Sans MS" pitchFamily="66" charset="0"/>
              </a:rPr>
              <a:t> – in love with Lysander</a:t>
            </a:r>
          </a:p>
          <a:p>
            <a:r>
              <a:rPr lang="en-US" sz="7200" b="1" dirty="0" smtClean="0">
                <a:latin typeface="Comic Sans MS" pitchFamily="66" charset="0"/>
                <a:hlinkClick r:id="rId10" tooltip="Helena (A Midsummer Night's Dream)"/>
              </a:rPr>
              <a:t>Helena</a:t>
            </a:r>
            <a:r>
              <a:rPr lang="en-US" sz="7200" dirty="0" smtClean="0">
                <a:latin typeface="Comic Sans MS" pitchFamily="66" charset="0"/>
              </a:rPr>
              <a:t> – in love with Demetrius</a:t>
            </a:r>
          </a:p>
          <a:p>
            <a:r>
              <a:rPr lang="en-US" sz="7200" b="1" dirty="0" smtClean="0">
                <a:latin typeface="Comic Sans MS" pitchFamily="66" charset="0"/>
                <a:hlinkClick r:id="rId11" tooltip="Lysander (Shakespeare)"/>
              </a:rPr>
              <a:t>Lysander</a:t>
            </a:r>
            <a:r>
              <a:rPr lang="en-US" sz="7200" dirty="0" smtClean="0">
                <a:latin typeface="Comic Sans MS" pitchFamily="66" charset="0"/>
              </a:rPr>
              <a:t> – in love with </a:t>
            </a:r>
            <a:r>
              <a:rPr lang="en-US" sz="7200" dirty="0" err="1" smtClean="0">
                <a:latin typeface="Comic Sans MS" pitchFamily="66" charset="0"/>
              </a:rPr>
              <a:t>Hermia</a:t>
            </a:r>
            <a:endParaRPr lang="en-US" sz="7200" dirty="0" smtClean="0">
              <a:latin typeface="Comic Sans MS" pitchFamily="66" charset="0"/>
            </a:endParaRPr>
          </a:p>
          <a:p>
            <a:r>
              <a:rPr lang="en-US" sz="7200" b="1" dirty="0" smtClean="0">
                <a:latin typeface="Comic Sans MS" pitchFamily="66" charset="0"/>
                <a:hlinkClick r:id="rId12" tooltip="Demetrius (Shakespeare)"/>
              </a:rPr>
              <a:t>Demetrius</a:t>
            </a:r>
            <a:r>
              <a:rPr lang="en-US" sz="7200" dirty="0" smtClean="0">
                <a:latin typeface="Comic Sans MS" pitchFamily="66" charset="0"/>
              </a:rPr>
              <a:t> – in love with </a:t>
            </a:r>
            <a:r>
              <a:rPr lang="en-US" sz="7200" dirty="0" err="1" smtClean="0">
                <a:latin typeface="Comic Sans MS" pitchFamily="66" charset="0"/>
              </a:rPr>
              <a:t>Hermia</a:t>
            </a:r>
            <a:r>
              <a:rPr lang="en-US" sz="7200" dirty="0" smtClean="0">
                <a:latin typeface="Comic Sans MS" pitchFamily="66" charset="0"/>
              </a:rPr>
              <a:t> at first but later loves Helena</a:t>
            </a:r>
          </a:p>
          <a:p>
            <a:endParaRPr lang="en-US" sz="7200" dirty="0" smtClean="0"/>
          </a:p>
          <a:p>
            <a:endParaRPr lang="el-GR" dirty="0"/>
          </a:p>
        </p:txBody>
      </p:sp>
      <p:sp>
        <p:nvSpPr>
          <p:cNvPr id="30722" name="AutoShape 2" descr="data:image/jpeg;base64,/9j/4AAQSkZJRgABAQAAAQABAAD/2wCEAAkGBhQSERUUExQUFRQWGBoYGBgYFxoYFxwaFxgXFxgYFRcYHCYeFx0kHBcYHy8gIycpLCwsGB8xNTAqNSYrLCkBCQoKDgwOGg8PGiwkHyQsLCwsLCwsLCwsLCwsKSwsLCwsLCwsKSwsLCwsLCwsLCksLCwsLCwsLCwsLCwsLCwsLP/AABEIAOcA2gMBIgACEQEDEQH/xAAcAAABBQEBAQAAAAAAAAAAAAAEAAIDBQYBBwj/xABEEAABAwIEAwUGBQEFBwQDAAABAgMRACEEEjFBBVFhBhMicYEHMpGhsfAUQsHR4VIVIzNi8XJzgpKissJDU3SjFiQl/8QAGQEAAwEBAQAAAAAAAAAAAAAAAQIDBAAF/8QAKBEAAgICAgEDAwUBAAAAAAAAAAECERIhAzFBBFFhEyJxMoGRwfAF/9oADAMBAAIRAxEAPwDy4Ikmk4zU5RBNRLXRs9eSXkFy3pyadapG0T0oMz0Rgak0kyeX7VIUc66lNJZMYLUQD4Tr0HWu/hyb6VM2zaam2CiNhuaJDO/1rrKLcqSxtSMatBDKIIk26Dp6VKWxGaZnblUChCUxNxvz3iisO3O+h9elqmOvYDXhZvSawxq3GHB2PpUv4LYAz+tMpC4spnG/DEab70G4ABF/vlWhd4YQJiqnFYWJqiFZTvpoOrB5uh1I2qqJUQVKhNutSNt7U8M3pWwpEaW6RE6UQ6yQKYw0fnQGoHSil3F6sl4cR1odaAOdMnY+BElEUiOdEJKY0M+f8V1DQN4+f8USqh8jAi1q53I6/Cp0t0/L1P360bNCiDKNzUSxTlIMn1pGKeic9nFM7zUqEQOdOQ4PvSuOJ11j/Wl2JRyxNqJYZk6UMlMUawLTEVKeidbCEtiYp/cQDXcM3m5UdiUFKiJ6iORFtNNqztlVG1ZXd0dSLftUjOFChG5j4UQ6nNrtp5U3Dv5TpXOXsD7UyVGBzCJ0/fy+4p4wpT4dYOw+H31qUPmJN/vSjcOqAQkai9tByPxHyqeTKVFnGMOBFwTvB+VXfC8AFHzqpw7BAk+WvrpV3hHghIyxJ3nlb+aGQjVh2L4ImCQKxfF+HFJVa9aN3i6oImev7VmcdjSSb1SN2SdGfxGHi532qveTVlxJ4FVt9qr3jfkY0/etMRJECWfOiUnTnSCrXriOdcwLQSUDUn0qBx8AiP41+NJZtQpQZrkO5a0ErxMxyqIrpiAd6au1/lRQLJ2wDvepW7SOVBpciYt96USwedj8/hTUWg9hKEU0n7muqXaKGNcam0kH43AFs3qreHKrZzicqkgK6HSq8okztRi35J8lN6B0yNany2HX+amZZvepl4e5Mb/fnRtE1HQOhvep20ExUrSN/rUwRHWoylYtEisOQnOfzTGmxEmNr1zCPGf2NOUJFMZAJjepeNnPTQY8QDbb75UHkOaasWmjFzMDSn4FgTJF+VSug42CZCI2OtWLLloPS9SONg/v9T1od1q9tfr60Oxmq6LB1QmBBimfijBv+vSq6TMXB3mj2OHEiZj9PKupIG5PQKrEEaknXegcU/r9mrLGYQJUQk5uVwfiYoRzCGYIBVyi2+46VRSQrg+ijfJTMyFW9JvQ6GJM+vzqxx7ZkzrOu5i1QgwNI+9atkRkt0CONka/f7VKhnS48qbinCT5VKhiw5n7vyonJbIV8taGeJB86tWcHJkim4vh5SRJAOsTp5jnS2rG+m2rKpwn4VwiE3i/xHUVOpiBr98qgcYufr5VWIq0RjppTm11xOsbUUMPT2PG7JGzNO7ikDFO7+ks1pqtgrpvRLAJFNygkii8OkARRkwNW2QCnF6PjP1qVYFCvuAD75UsSfRMcQN72P0p7WOAqsz/ADpqH4FM4k3Oi7bxO4N51oxpacsgDNuf4/Ws23iKPweJ8YOw+fQ1KUAR5Nl0okdZsB8KeleXT41MvJ3eZIVe0SDlP1qJls5dfTWo0XcaZLh1eIZjG8jobRUyW5sdhc0O6vKIjUXo1llITIn13oSiHEXdJAlNzP3b9K60VqEfP9OlTNNnyqYuJCbVFt9At9Ay8PlSSekdf4qsfdsSPvarHEPKIF1Sd9rxt8alTwyUTv0o9dgavoyeOUpRlUmN6iSq2tXeOw0ZgJ19DH1qtcw1oga6jW/3860J2RknewJKgDpT2HRM71I5hutRt4Ten0IrLXCupupQmBYbTzqHENlRKjqb3qNswCKYXzsJ/eK7E05WkgFcaUxbV8oNqmRhpVqL7n+KnaagaVRaJxjZWLwcab1OlgjTlVmliTa/Wuu4eBXORaPH5KhTZmnDyovuY1phUnnXWPjRA23rzopkwJ8Oh3+/ShlvAE+fnUffCDsT1tRqwSaTHOveKhXledRqWZvTXF2p1GjJJiWqKYDM1xSaaUxRIyZOg8hRTKiNDr/r+lCsqoppdIzi2w2KUnS/TaDsavGIKJSTAuRy/f8A0qhwaoiZkbGrXCgzocu/KOVQaRs4pJaYRmkyIAO1udG4dBIgCYv8t6iQwIEXHL96IbKhAFhvyO1TbsNst8FhErRJieXP0rrnBpnlUmCTlidDp6VauPJAJ2+XQ9BWKUmno5/BnFsBPhtryvUxaHWpS6Ccx36/CBXHsYAcoFiNfKrR32UopsbhZJva9VuKRYpgBOvO/nvWgxDBVpEVX4rkRFXjQZKjNrEU9REyBRLqr6ffOmsJvMXp2Zq2RuNgid/u1COK8hR+LOkDr89apcWoG25Ov8frTR2CboIadB89uX3pRaXQra1VjTJy8qmWsp3A2jfSixoyaWwzME6fzQ7mNoReLAWhFiVTvcQCbDfQ8q6paVElJmLGCNaCQ0ZvwEFUpIi50NQfh+nzpwXAqIvU6vwXbtKwVwXPnTXsqRc3m3zrmMZuoA3BsR5/Sq3GOKIAVqNTv961ZKzNN02Hi550ldNKbhHgsWMGNPvapssAc5P6UGS8ETjBTraQDHQ71ATU76aG7wTG4riLJWjejGTyoZAB86ssGyTbTzpWckTNTNyfX96vuEMlR36VmsC+sOqSsDIkLV1ASEmI295NbHsq/wB4zmUMipUmBtlUUxqb2ioctrovxdlrhMIlE32n0H7WoxGBCiBYGCYkdPpNCv4Yi/iIvHulPrJCucipuFYuAtdiAoBRUdAEgzMSdbztrpWem/JfJBaVFMbwQmY2945h6n4DnXMQoBlehBWBGtsyQR5TaPOo0nOtSVCC4W1IB3TYqPmkJgja3Oi2WiolOiWzB/zKjMkdEgFJ8/K88QZoAWQFT0I+ET0vNR4jKDO4MQPIH9anXhcy1o0kZxznSRtAIn/i23gTDiwoJUUlMApSSDmgkW5DfS+tjFVE7IrcRjylWtr/AC+/nQbr5XfUCYnfnU/EMIoOBAkzJEbD8xI/5fU6Uu4I8JBjXb5EbfCrJWG2yqWi8X5/wI6U1bp5W26eVWhwd/jbewk/K/pQPE2o0Num9ot/pRaFapWAv4iQYtFVJHiza/SmMY0OFUe6kxPM722FOZ4g0PeWmBtN6pGNEMsmHNac+tV3aJKe7kkggyI5i8Tt584od7tQkHwIKupMD0EfWgsVxl1wqQnKQoR4QTqOavPpXKDuwSnGqB3cUSu5JIy5YEKIgxPL3r1fYDC90i8STKo5nYdBpWcGBWE5yPCN7HQxcbaUfh28yUqClDnFhPp+tUaF43T6LNeKJNqZ3hrqQKbnrkqNi6G8RaUCQkeZtbym1U7ozHck7n4+laHEpzApmJOvr1oFzBAjKBHL9T8KaMtbF5Y2yqbYXAUkG+hHwopeLWhAzaydYHLSDf4Ufh0ZSpPIgjyIn6zTMfgO8IIhIva9riAJ9daOV9kKpOgD8a4oA5Rl5wT+tQs43u3CsEG8yLXmZFrVeYbDBACQNN/Was2OGoUASEyTERfzmI/W1I5JC4NlNgOKNKPiVG8H03FqId7RMo9wqJ2ITYf8xHyrSI7JNOpgtp3MwZtcBJQJ+NHYb2XYeAVIVG/jUPI62qL5I3sbCfwecYrjhU6h38wELCTGa5IBBHQTrWxwXaQoYBYZU6lKfG6shpufzEFXveKZA51SduezDeHWtTMhtDiWikkk5i0HZzE6EKiOhr1fs32NaZbS4cq1Rm79V3ChQCk5lKuiAYMGLTaYHTlGkxY5ZNEXZ9xx5gO9ytlRJgZvAoAwFZV5TlOugPWp8WXglS0tt3AJSHUlWdMAZQpISpJTYyQYFhzmb7Q4ZaijDvHvwop7u7iipMiFNLVcWuoQIvmAvVhgHk4kFtxnu3RHetqCVRoYKkyFJUDIIMESNQoCP7D38gGCeQ+laWVBSWlEocB/wzkzZVTcKSSUlB/KYPUng+KDjIfggYg94lJF8pShKba3gHyND8V4eA8wGsrbWMV3b6UiM2RCnRAFgpSW1tqVElJF5SmrXiKxn8JIKISUixyqIBKZ2ifELiJGkENICYFxhBCmgAQFnuyuIjPBm/unwwJ3Umm4laGs/fLDbaAmCTlHi0E6kyCkAa9Zqy4gEqYeCdkrIJknM3eb38KgPUdKE7LYFC2WcUsBeIeaStThuRnSFlDc/wCG2NkiNJMkknvA2RXtYRficUlHjjKCqClI91JIBBJkk/7UXiay3aLtE1hFJDqSVKI7wJXBSCDCmxo4nwkcxada1v4tguEJCQrxE+Pu0oGYgZykwCqCbDTXWT457S+Kd9jSmTkaAQPEVJnVakEmFXtNpyjSq8atiz5HGOi/d7c4ZbZyNvKXKoQBJCU3zk6AfEjeqNXapxy6MMtSJtdRkA80prRcF7IYRoo7xHfd6A4w6oHKsESWltyU5wL75hcaGNHxXh6VNhSEGQNhGuhMbbbV2UUwpTmrbPI8Nwp9yUhPdozTCpFidL+JVWaey7YMqJndIEJ9NT860C2ClVtR/HwofEqA2M2vNt5Ebza9tDVMm+hMFHsyuN4T4wUDw6EDW24k3+NWrTysozWVAnTXeu4mSZPkPIWFNW5+lM9g6IcM/lC08lq+CvF+tNbbA90RJ9OWlRm7iuoSfqP0FTlH2LURotslaRzqZTaeRqEmkPP7+FE2J6oa64Z+NdSRb7vTXE3NStiK5iS7I2/8UW95MeqTb/uNGlmKFxJgIVEZVD/qlP8A5CrZhkKAsJk73On360rYi8ojaYm3X71rS8D4cHbkAXtAt5iq7DcKURIEx/rMVoOA4ctqki3xHpUZu1oaMaNDw7hIAgbVZ/2fNqkwyLDyozQTyv8ACsqQrZhMR2dGM4fjkgeJx95SSP62Fd2n0Pcx5Gqk4EcU4WthpSXXMIsIachKe8QACm5SpSSUwCBElGoBoTG+0DFYPA4dSGmGg5KwHSpa3e9KnStsIhIQM0GVZgSJAkTH7CuOIC38OqAtyHEbA5ZCkjqAQfIHlWrFpN+xmbTdHm2cpWNUFKugIuNRPhIUPPetx2P7cOqxDffYpTbhQGkOrQlxspnMlGJEJW5eQlecFJnUKUTvO0PZoY513PgvChJAeCktPrV+Xu/yuJF7OFIPh11ryTj/AGeewCkOhcpDkJKu7zd4jxkKaS4uACYMm/LQmikpqibTiadPtZJfS2ptGROKS4HU5kAJByuKDSpICgVqgqkZjNemcYxGfEoYZKSt1pQd3yNflctvJUlIJE5ibhNeUeznC4Rx5SsU0Wn1KLzBJLbCkAHM2lJPiBk2E28jPoPY7Bt4DE4vDGZUBiG1qMqLISEd2om8tkRE6KBqc0l0PFvyWHGV9ygYRgqdxeISpKVOGShF877ygPCgEkwB4lKgC5hcKwmMUgIzMYdLcNDIFPKCUiMyM6UAKIggqCwB+XWsi6nHIwr3E28VC8UkKDAw6XFhKrMpQ5mzDKkzYQJJg1kuyXbbErGIYeefW2tlRKwZW33SSQc6j4EkWUbkkiLma5QtBz3s33GPaBh+F/8A6zY/EKSCSUGCFk3/ABCgIKySVFSZNzKQbnyLjXFk43GBxwBpC1gKKc6yElZKl+IlSiAowABYABIiKr0qjlYW6HSRGt+dGMcOWl1hTjZDSyHASB4mmyStQzCIyhRum8aGrRgoknNs9rxHBmnMKhLWZLQSO7KkqStJQfCpKXACIPMX8jVRhOKd6O7V/iA5XEiwBF5SP6TZQnYitBiX2nSk4YhTTQQlCUKSlpTjgBbSCkGzTQLhSBEKTqRbA4peIw/F0d5Zl8pQDEJVCMoAuSk5zpO42rL+rRvUkkn+xc4jCXMEnWY9aqeI4UDnoNbXjxaaidOlegu4Mq8UQIG0XiNugrNcb4cQdCfKmjI6cUzDYtGpAjp+xoVCZOu2836W++tW2OYgwR9aCsk3A5EVZPRmktgqW/71FpkKHrYj9aKLV40pj8DKu9ljQDRQKd+qhU6KdbLcaQK6CLVHRTyaHy0Sj0PJv6/rTkpJNdWmVGutGK5hmqZLimpbWkDxQYPWLfOrbg0OJSrmAfiJqubckiNaP7KCT3YIzNkgj+lOeEkxeIIqUraFT2bbg3DyDO3Tam8U7X4HCOd085C4EhKFKygi2fKLGLxred6s+Hvwi17WGkmNJ2rwHtJj1vYt5xxKUrUsylJkDL4YCvzaa761Dig5y2LzTcD6a4W6hxtK21BSFCUqBkEdDUXabFlrBYlY1Sy4R1OQwPjWO9jGGda4epTshC3CtpJ/phIJTOgJB+E71qO1qycKExd11hsjWzj7aVf9JVfpQxSlQltxsssLw5AYbaUhKkoQlISUgjwgAWI6V5r2+7NN4PGo4mlzukSkkJSTLyVJ8Jy+6lbYWJ2I/wA1er1mPaTwk4jhmIQkEqCQ4kDX+7IXAG5gER1roSakLJaNIqCmfyka6Wr5j41xdOIxnerBW0VEpQSoFSEnLfLGVSkp/LEQK997CcbGK4cy6o3CMrn+034VE+YE+tfOT5TnPdzlAJTP9IdKkzP+WrcKpsnyu0j6J4Lw3DYzCoUvDNBtQSpIyZQpJTAMADw5YASZsBO1YXiHBTg+K4cJcSWCo4ZKYSFoS+hYShahd25JClSdJN6C9n/tOVhg3g1tBbeY5FpJCglUqEpCTnj4+cVpfaBwdCMVgsQEozu43DJzCc8AklJnaYNo0FuQpxdM601aKnsv3rXD+9WohagpprKswl1n+5Q13aiUKcVlSRIhU3jKmcTx7sXxLDuOpWhxfeArcLRK0rAUCVLCbwFH8wFwY0r1XsY86FYzDoQlUY945liW2kEBaVRbMrNEJkXJM2rWHs+jKsKUpa3MudxZlRCSCEwICE6+FIA8ROpM9nizsMkfO2E7Toa/wcIyh2AAteZ3KRIzJS6SAZJV5xaBBonVkkCTbSIIE3OUCw8hXtPGvY2ziHXC04tpQVdRCVJMoQr3AE3zFRkQOleZ8T7C4hnHDBqylxQKkKF0qTClZgNfyqERMiqxnFk5RaH9ju0buExCVJbU4g+ANlRAlRAzJvAVdQmPzGtz7VOI5WsM8iJQ8haUkXBCSrxeoE1P2N9jTOXvMUVOKmzcFCIBIM3CybaGI5HWrX2p9nULwLndpylkJWORCZkaXOUqvO1QlyQc1Rq48lxyRZ4biSVNJdlACwFAzrmAPPrWZ4hxRSyVbDpE+kmqfsqyp7BNuJM5T3akojNCYEkaAxBvGtV/H+1TbCu6Q3mN5OciL+EKEG8XItEnUEQFBOVXf9FJctq26DeK4hJVf4RGvX9+dUGIUCu5gH1j6TRLXEhizDZykXyK16kRrVHi8VlcyJ8agYtV4JLRmnJPYXisTCAncqSB55gZPwopLwjrPyqvYZvKrq5xp0FFJTenHhN2SqVTbVGoGmE0S+RZOIEmetQLA69f4+VSum58/wBaaoUCnLtnWLEHX73pnC15McqdVo8McrE25+E+gqZmm8ZwClIDiJDrXiTbYGSOpET6UH7ELda8HoWHehs51ZUJSSo3gCLlV7WtXivFu575X4fP3M+HN70dOnKb86vuOdsFYhhDTYUkqBL0b5QTCY/LAKj09aytDig422T5+RTpI+iuyHanB4xlDbSsq0JCe6PhWAAEjKmbp0uJo3iqFF/BJMwX8xG0NsvL57KCK8x7P+yP8ThGn28T3bygF5SJSJMpKSk5k2i971edkH8Zh+KtYLHOB0oZcU0oHP74FysgKPhbWPFfxGs2Ebbi+hvqSqpI9YmuihW3VD3h92ohC5qSkmM40eL8NdOG4pjOFA5WMStWQAQEqcRmSIH5SlQTAI91Fxesb2k7FYnA4gNrbzBZIbUIKViL6e6QDcGIg7Xq39pHFC3x1bggFlbJBA/pQ2uTz1I8or0HGe1zhodaXnU54Skw0qUZ1IlRzAWCQqcsnatltU0u0ZaTtMz3Yf2T4hLiHnMQGgnMlbaJ70XIU2VaJBF8wJsZGs1ru2qwriPCWALd6tzyDSRFvj8KH4Z2/wCGMFxQxUgJQZyq8SSSEJyxKloACSYBylMzEjH4/wBqeGd4rh8WW3wyw0tITCM+decExnjLBG9JUpO2N9qVG69nq5xPFP8A5Z+n8VtYryb2c9t8N+L4gtxxLDb7iHGw6UoN8+aTMT7u9bV32jcPSGycU1/eKCQAoEjNu4AfABuTYVOcXfQ8WqLpk/3ro6IPxBH/AI15I72gDvahsiMrRUwDzytuBU/8alfCvR//AMlwqXXVKxLAAQ0SS4mP/Vi814L2Ux6VcWQ4qT3jyyI/qcKgCZ1HinamjHUn8CzfR9IJdAFovJtzOvzqgefL6lpVdABSpMibiLdLmfShcRicriUlaspgyLW6jkIqw4fwNKSVGFA8wOe9eVOb4+2aYs8DxeNxHC8XiGcO6UgKymyVAp1TIUCJgi/nVDjMWp1ZWs5lKuTAHTQWrQe0kj+1MVlEALA+CUj9KoMExncQicudSUydBJAk+U17nHWKn5aMEu6JeF4d1bqQ1IXe+kCIJJ2F9a0DHDkNJgXVuY18unStv/Y7LDRS3YaaCTG5OpNZnH4PKtQMpUDdKrHSdNtRUY831HrorhirKhQPprUyDvTnoAiBNvOmjkKv2GKHa13KOVcCotUqcWAP8NB6kKn18Vcal0FOMGCqDlBidp2HyNRIiRp5HTytep3Rc8iZgHqR+lRFvlQKci2ziEzVvgsQEjSbDXzv8j8qrmUxerrANplM8h8/9aWb1snFeQ7hPA8MnB4pDLYS+4y6kKN1SUmEgk+EEwIHK9eOHSvbHuMs4FJdc20SB4lE3hM868axj4W4tYSEhSlKCRoAVEgC20xXcDbb9jPzRSo+jezfDm1YbDOoJCSy2enuJ+F6rcDg+87QPOa9xhUI8lOG3/Tm+NWHs2kcJwxiT3aiBNz41kCT0ih+wOCxBdxmKxTRadfcSEpvZtpMIidr6wJgmKzpU3sZu6NjFIJpKpZqnSQx5l7R/Zah4YnGocX30d4UGMhDaACkQJBypsZ1rw6a+qu1TuXA4pR2YdPwQqvlUJJMC56Vs4ZNozcqpiohHD3CJCFwd8pj46VcLwLeFbSXJLqwYKcpKYNxBkab6+IRUH9qYcQSyp1WUAlayLwQTqZ1FrRFWsnRWPYFxAlSFpHMpIHzFQVr+FoQ6SpkBASkBScyh4rgShJAvuslQ5pN5reLcH95SQlKgCqEnwqSNVJAsCAbpFokjQgdYKKKtr2b7C4pKsPiiEJRnQvKVQvJmBKoiPdvrPSsVXs3HeJy2gH3QhA5flAtU+STVJDwSfZPiuKAqkGRcDeCrefSu8a7TKwuGBWogKmwPiUTeE8psemtZRhiVIIKlSQTl5CxmdDoNOd6z/bttwYrxFRSUgonZJsR8QayfRjKSiysptIpuJcQU+8t1fvLUVH1oY0opV6CVGc9T7L8caxOGSHSUuNwhatTAEhYE7jXqDVHxdwF33hO+X4GqjsxhFDM9JCBKfM216frRriklVrc/hvWaHGoydF8m47BhrRCHbRAveeUcqiXc+dOQmrDQQ413NSJ+Nck0TSWivePnSSmuyMx9dachM0ho5EPCKLxnFUYMBawVSE5U2kkJEgX0BOp6bmKGKLVVdt15kskmSJA8sqSfoKXHJ0yMrUW/wADGuHYvizqnICW02zGQ2gE+6ndRtfyvFqC7V9mPwamwF5wtJMxHiSfEAOV0xfc1vuzSVNYdsKGVWRI+Q153/WqntxglYlSQLKbZecAH5spalIG9poRn96S6JS4koZPs9O9mzk8Lwv+7j4KUDWmFeJezr2nM4TDpw+IzgJUrKpKcycqjmvBmyirQaV7JgcWlxCVpUlSVAEKSZSRzBrHNuE8Wu/IqprQVUYEfGnZtqVJOXsMjP8Abl+MBiha+HeH/wBatOdfMzDxSQRqJj1GvpX0t25woOAxat+4d/7DXzLWn0cnJO/cz8/aHLeUYBJIAgAmYHIcqaaVcrcQC+F4vunUqtEiZ0Im8/X0raISr3silLEkqEJzSPEkBYM5YQddIvFqwbLRUoJGqiAPMmBXo2KwaEDMkKXKsgAMgZ1KHeEbpMgxeMqbXmpckqGiYLi2HyPLASUixy/05gFR6TFe8K7I99hmpVl8CDpJ93S/1rwnjdn1iZy5UTzKEhBnndNfUPDFgsNR/wC2jr+UVg9fyShGLX+6LcKTbMRxDhKMIhBSlRypFk6FSfzGecmsF2zScUltYSEKRIiTcKMk9DPprXt3EsEFAkiRHOKynFeDZ2lqbtCvCQJiRrBNtdI5Vm9N6hNpvsryQPCMRgltxnSROnWmhlRSVAHKkgE8iqYnzyn4Vre0OBSlGVxcKSSBMzpIAT5zod6z/CFHxpjwqTf6D6mvbTtWY6p0WfCcdmwwb3SuB5G/1Jqcp0TO5kaRoP0qm4avu3sqtCQJ+hj71q+cSCbepv8AE/xStUUW0DFI+/KnzXCmLVKgAgzbcft03olICFSDJuFT5j9qiFdmuNV6LKbmuJerihc+dMmKUvyMKzHlVb2kjPhwSPfTPl4JqZ3EKCSU3IBgczyoRngxcUVvkrVNhPhAGgtr5aedctbM03apGrY4pG8nrQK+IH8WgqJH924LdVNz/pUKWo38uelDYlZL6NP8Nf1QKXFCzmy0x3CcE8EISwhKj+ZBKTfoLbbim4vAOcLw34nBY9YSFpSWFgEEqN7Gxtr4QbG9RcMWpkzKkmdQQLRBymOXUUC8+MVimgsoLDRJyk2Kp0Ox0HzG9Rx+bX8knT8bPa+zPGzi8K1iC2psuJnKrziRzSYkHcEGrRSqzWA7QZ8oBB8IsPQXipOM8Y7pKjmSkGPEo5YnaTavJk5ZOK1ZdLVj+2bv/wDPxfP8O7/2Kr5kQqCCNr1792h4ylfDcT40qJYUAQoEmxB0Pzr5/r0vQJqDT9zLz9osv7NS4UltaUpWYhRjKo/lncTHWDpUzHZlwrCVlCASQFFQgkbC/reKrcPiSg2gg6giUmOYNEnHoKQlTZgEmA4oCTqQFSBtW77iOi34Vh2GVKPfILokAk5QneUm6VGJEzafKpeKcdUAFBRCTJbF5VmM5jmulCdB/URaRJqlTxRCR/dsNpVEZlZnD5gKOUH/AIdqBeeKlFSiSo6k3NDC+zrroaVEmTcnWvqTs6ScLhiICSy2TaDJQnWdPravlqvp7sQqeHYT/cNfJAFYP+gk4x/Jbg7ZcPNZklPOs1xji7WDacdcEJSBbdStABpckRWmdJ2E/KvB/aDxpzFcV/DOkhht5LYQDAgkArP+Ygm+wrzvT8OfI4+EaJzxRQYtnEY9xeIUkhKjM7AXgIB96IgketdwWCyqWACAAmTBN4Wb+cH4V6jxRpsICEpQjRI1CUpEAe6DoBe1YHi7RD6yQLobUIINiVxMaHoYNezw8uapKkZpQrZRccwORwlKgoAkZk6GDAUJvBqxbVIBH3IqHFplpU8iaZw9fgEnSRWnwCgunopoI5j9KlKhvFArEQIva/P7+7VHNLvk8x8aXfI/qT8f5o0aK0UTqvEfM0wKPM050XPmaaBWgk1sYa53h2J+NPIphFK0Skhd4QbEj1NRk04000pNiU4TqSfWmU4im0GIyRD6k+6pQ8iR9KS31K95RPmSfrUdKaFAFSrorhonHK7SrsUDjlKka5XHHalZxi0e6tSY/pUR9DUNKuAFq4s8dXnT5rV+9DuOFRJUSSdSTJ9SaZSoUkEKPFHjP965fXxqvte/KoS4SSSSTzpgrs0Ukg/kcDTaVI0xw5GtOFMFPTXIeJKk0s1NFOpy6ZK6i6vM/WuBNcpUxatnAKTiLmlSoCeCIpppFKlS0QaGlNIppUqUShsUstKlXCUKKRrlKgccrtKlQAcpUqVcA7SilSohRylSpUAHa5SpVxx2nAUqVFDI7lpyRSpUw6Wx4rtcpUxZ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30724" name="Picture 4" descr="https://encrypted-tbn2.gstatic.com/images?q=tbn:ANd9GcTxhKB2pW9AmcpQlDknt0NktU84705FboZpr4_NTqSrh8-PWZD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4008" y="1556792"/>
            <a:ext cx="3096344" cy="2736304"/>
          </a:xfrm>
          <a:prstGeom prst="rect">
            <a:avLst/>
          </a:prstGeom>
          <a:noFill/>
        </p:spPr>
      </p:pic>
      <p:pic>
        <p:nvPicPr>
          <p:cNvPr id="30726" name="Picture 6" descr="https://encrypted-tbn1.gstatic.com/images?q=tbn:ANd9GcTJnIO9RTpuXcDO-BDC8jEXArhSvWxaXcQQ8L2Pbjaap0ySo4FzlQ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20594" y="4077072"/>
            <a:ext cx="2923406" cy="227887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>The characters…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5652120" cy="43924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The Fairies</a:t>
            </a:r>
          </a:p>
          <a:p>
            <a:r>
              <a:rPr lang="en-US" sz="2000" b="1" dirty="0" smtClean="0">
                <a:latin typeface="Comic Sans MS" pitchFamily="66" charset="0"/>
                <a:hlinkClick r:id="rId2" tooltip="Oberon (Fairy King)"/>
              </a:rPr>
              <a:t>Oberon</a:t>
            </a:r>
            <a:r>
              <a:rPr lang="en-US" sz="2000" dirty="0" smtClean="0">
                <a:latin typeface="Comic Sans MS" pitchFamily="66" charset="0"/>
              </a:rPr>
              <a:t> – </a:t>
            </a:r>
            <a:r>
              <a:rPr lang="en-US" sz="2000" dirty="0" err="1" smtClean="0">
                <a:latin typeface="Comic Sans MS" pitchFamily="66" charset="0"/>
              </a:rPr>
              <a:t>Titania's</a:t>
            </a:r>
            <a:r>
              <a:rPr lang="en-US" sz="2000" dirty="0" smtClean="0">
                <a:latin typeface="Comic Sans MS" pitchFamily="66" charset="0"/>
              </a:rPr>
              <a:t> husband and King of the Fairies</a:t>
            </a:r>
          </a:p>
          <a:p>
            <a:r>
              <a:rPr lang="en-US" sz="2000" b="1" dirty="0" err="1" smtClean="0">
                <a:latin typeface="Comic Sans MS" pitchFamily="66" charset="0"/>
                <a:hlinkClick r:id="rId3" tooltip="Titania"/>
              </a:rPr>
              <a:t>Titania</a:t>
            </a:r>
            <a:r>
              <a:rPr lang="en-US" sz="2000" dirty="0" smtClean="0">
                <a:latin typeface="Comic Sans MS" pitchFamily="66" charset="0"/>
              </a:rPr>
              <a:t> – Oberon's wife and Queen of the Fairies</a:t>
            </a:r>
          </a:p>
          <a:p>
            <a:r>
              <a:rPr lang="en-US" sz="2000" b="1" dirty="0" smtClean="0">
                <a:latin typeface="Comic Sans MS" pitchFamily="66" charset="0"/>
                <a:hlinkClick r:id="rId4" tooltip="Puck (A Midsummer Night's Dream)"/>
              </a:rPr>
              <a:t>Robin </a:t>
            </a:r>
            <a:r>
              <a:rPr lang="en-US" sz="2000" b="1" dirty="0" err="1" smtClean="0">
                <a:latin typeface="Comic Sans MS" pitchFamily="66" charset="0"/>
                <a:hlinkClick r:id="rId4" tooltip="Puck (A Midsummer Night's Dream)"/>
              </a:rPr>
              <a:t>Goodfellow</a:t>
            </a:r>
            <a:r>
              <a:rPr lang="en-US" sz="2000" b="1" dirty="0" smtClean="0">
                <a:latin typeface="Comic Sans MS" pitchFamily="66" charset="0"/>
                <a:hlinkClick r:id="rId4" tooltip="Puck (A Midsummer Night's Dream)"/>
              </a:rPr>
              <a:t>/Puck</a:t>
            </a:r>
            <a:r>
              <a:rPr lang="en-US" sz="2000" dirty="0" smtClean="0">
                <a:latin typeface="Comic Sans MS" pitchFamily="66" charset="0"/>
              </a:rPr>
              <a:t> – servant to Oberon</a:t>
            </a:r>
          </a:p>
          <a:p>
            <a:r>
              <a:rPr lang="en-US" sz="2000" b="1" dirty="0" err="1" smtClean="0">
                <a:latin typeface="Comic Sans MS" pitchFamily="66" charset="0"/>
              </a:rPr>
              <a:t>Peaseblossom</a:t>
            </a:r>
            <a:r>
              <a:rPr lang="en-US" sz="2000" dirty="0" smtClean="0">
                <a:latin typeface="Comic Sans MS" pitchFamily="66" charset="0"/>
              </a:rPr>
              <a:t> – fairy servant to </a:t>
            </a:r>
            <a:r>
              <a:rPr lang="en-US" sz="2000" dirty="0" err="1" smtClean="0">
                <a:latin typeface="Comic Sans MS" pitchFamily="66" charset="0"/>
              </a:rPr>
              <a:t>Titania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b="1" dirty="0" smtClean="0">
                <a:latin typeface="Comic Sans MS" pitchFamily="66" charset="0"/>
              </a:rPr>
              <a:t>Cobweb</a:t>
            </a:r>
            <a:r>
              <a:rPr lang="en-US" sz="2000" dirty="0" smtClean="0">
                <a:latin typeface="Comic Sans MS" pitchFamily="66" charset="0"/>
              </a:rPr>
              <a:t> – fairy servant to </a:t>
            </a:r>
            <a:r>
              <a:rPr lang="en-US" sz="2000" dirty="0" err="1" smtClean="0">
                <a:latin typeface="Comic Sans MS" pitchFamily="66" charset="0"/>
              </a:rPr>
              <a:t>Titania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b="1" dirty="0" smtClean="0">
                <a:latin typeface="Comic Sans MS" pitchFamily="66" charset="0"/>
              </a:rPr>
              <a:t>Moth</a:t>
            </a:r>
            <a:r>
              <a:rPr lang="en-US" sz="2000" dirty="0" smtClean="0">
                <a:latin typeface="Comic Sans MS" pitchFamily="66" charset="0"/>
              </a:rPr>
              <a:t> – fairy servant to </a:t>
            </a:r>
            <a:r>
              <a:rPr lang="en-US" sz="2000" dirty="0" err="1" smtClean="0">
                <a:latin typeface="Comic Sans MS" pitchFamily="66" charset="0"/>
              </a:rPr>
              <a:t>Titania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b="1" dirty="0" err="1" smtClean="0">
                <a:latin typeface="Comic Sans MS" pitchFamily="66" charset="0"/>
              </a:rPr>
              <a:t>Mustardseed</a:t>
            </a:r>
            <a:r>
              <a:rPr lang="en-US" sz="2000" dirty="0" smtClean="0">
                <a:latin typeface="Comic Sans MS" pitchFamily="66" charset="0"/>
              </a:rPr>
              <a:t> – fairy servant to </a:t>
            </a:r>
            <a:r>
              <a:rPr lang="en-US" sz="2000" dirty="0" err="1" smtClean="0">
                <a:latin typeface="Comic Sans MS" pitchFamily="66" charset="0"/>
              </a:rPr>
              <a:t>Titania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b="1" dirty="0" smtClean="0">
                <a:latin typeface="Comic Sans MS" pitchFamily="66" charset="0"/>
              </a:rPr>
              <a:t>First Fairy</a:t>
            </a:r>
            <a:r>
              <a:rPr lang="en-US" sz="2000" dirty="0" smtClean="0">
                <a:latin typeface="Comic Sans MS" pitchFamily="66" charset="0"/>
              </a:rPr>
              <a:t>, </a:t>
            </a:r>
            <a:r>
              <a:rPr lang="en-US" sz="2000" b="1" dirty="0" smtClean="0">
                <a:latin typeface="Comic Sans MS" pitchFamily="66" charset="0"/>
              </a:rPr>
              <a:t>Second Fairy</a:t>
            </a: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 smtClean="0"/>
          </a:p>
          <a:p>
            <a:endParaRPr lang="el-GR" dirty="0"/>
          </a:p>
        </p:txBody>
      </p:sp>
      <p:sp>
        <p:nvSpPr>
          <p:cNvPr id="2050" name="AutoShape 2" descr="data:image/jpeg;base64,/9j/4AAQSkZJRgABAQAAAQABAAD/2wCEAAkGBhQSERUTExQWFRUWGBoYGBgYGRkfGhsgGhwdHRsZGhgdHCYeHRklGhwbHzAhIycpLCwsGx8xNTAqNSYrLCkBCQoKDgwOGg8PGi8kHyQsLC8sLCwsLDQsLCwvLCwsLCwsLCosLCwsLCwsLCwsLCwsLCwsLCwsLCwsLCwsLCwsLP/AABEIAQEAxAMBIgACEQEDEQH/xAAcAAACAgMBAQAAAAAAAAAAAAAEBQMGAAIHAQj/xAA+EAACAQIFAgMGAwYFBAMBAAABAhEDIQAEEjFBBVEiYXEGEzKBkaFCscEjUnLR4fAHFDNi8RU0grIWc5Ki/8QAGQEAAwEBAQAAAAAAAAAAAAAAAgMEAQAF/8QALBEAAgICAgIBAwMDBQAAAAAAAAECEQMhEjEiQWETUXFCgZEEMrEzwdHw8f/aAAwDAQACEQMRAD8APrOJGpZB7c+hxFWGqWkiO5uf54FGeWQCDA87357TiQVbTtPffCuIqVXo0ak2oDaRO4EfXA+cYwB+GZ/4PGJc3mWJEieJAk2Nh9zg2jk3ZDCp41GnUVB/8AWBJ4tPbBKG9muVriIhUXYCJt3+mJVqD/dpneP0xPmMgy+FgUIBedJ1EQZIIEEQCZ4jfC8S0EzGq28SbwJucZxa16BcaVrsPRJ8U7TE2t/zxjxnEQdz9/U/0xGtEldQsPhJ/vbEMFrCSRPewG8DtzglLjYD3VG+v6A41oIT8IPfkT53H9cSJlgVu4ut1MzuIiD372gemHGSyn17bfPT288MU5S6BUBV0bpt395TQNq3G8RtMz5kCx3w59z8sM6GUhSNO5mf7798bf5DD8cVDseosXU6eDxSXQBHikkny7RiVclgmnkD2wcpo1RoXV2CrcwO/wClv6YqWay9Z+SILaiTpRQWsTqYibMSWJMTcWx0P/o5IvhP7QdOpiDLSh3BO5KzJjaCN5AncRiXK0E42c9ah7uV0MSAC5LKBE/HIJASY343xplD+IQY45IuIIsQfUCdPnOD8zlWdlZGDIrEF2+ER+DXMMCZ52M98DHNvUYEr4CTdbD934z2bvbjkYkTrZjgtpdki1tKmPwDvFlEztY229MaUs1b3gIgmCNzpPIB9T6RgOtSq1AAwKoHh20w0CJDfMG5G/ONnCAwDAU82kDuJta3ph0p8tIRuLtGPQRElGZgonxWmJJbe7biIxE1SRO/3/u2D6pEeIGNr7do9Jn74FqZQ6As2gKYkWE7D8JM+fzw2GNJaMnNzdsS5lUYakLAlTM/pbb+zg3odPUQexBx7mBLqVVQBCjSIFrWF7kiZPecedGMOE1bbgesTgKSZ0m5Ky+USAoFvqMZjSkvhEG3qf54zGDEeHKAFiWgTbaLd8aUs0CDqBgmFIPf5bz3x7m80duCcSZKjqYAKTzF5tv58YPHGzDdaRFzO255EbT2wQ2VcmWAjc6rzHFjwOLbYiOdJ32m/wBdse1cwW3Ei5A4+dr8fXFNRSCCM/W95lkVjqCMUWY2Ikg8wOxkCAO+FS0VlnUa4YBiPDttfgyOx2xOKxrKKPwwCqATAnkj4tRte5MD0DT/AON1VbUxDEooBKIEkggAgkeXa84jnODVMOLknaK5RpAuSfwt45IjTyYBkmZ8hhzkPZ8uIGpSpJLCZ0kSpjTAPa94O1jgjo/sfD6Kk+8Dm0rNhEgGNQNmJ1bEY6Rl8kibACwBOExuTCS0tHP/AP4bdWJJUlRJ51ad+REEz3tycWzL9HRFgKo4gAfITF488OKlMHGrJhy0zaSFp6cOcanIDthiFx6iTjeTNoBTIDtiX3WNq2b0sVjaJv5Sft+RwpPVdNcozzcqQAeTaLXie/Bx1/dm8WMjTxE/T1NyLzP3B+kgW8sMfcY9FHC3I6im1vYo+7ZVKkAeBWURJN2IjxGLRFyL2saevsfmKYamMuKihvwN4jO97iRExE7XEDHUup1KtNlqIGdACHRQJ/iHJPED1wubqNR7JILXSCJIm5vYbcj54nyeKtHLTOXv7O1dINRnh2Y6iO3hGpZm9j6TGK51XNBT7tYJUsuoEGQTc7WJtYk47xnugJUWWEvo020gAsIZ5IN/ODHAxyPrPSky2ZP4VYe8BABA1AqoIUHw2bjnbtkJPkmxWSFKxV0p0RyzyqSNQG+1gg2DG/rJ72MrsCpMwBN4PAnkDjyjCnM9POn3sypsv3uBtNufpbGh6gxgbiLzv9e88m/bHoQmTMnz2VBBG+/PlIgd+/pgHJZ1/fBnJk/EYAmPSxiPzwXmcxCmDJvvHO9vU4VFSEuDceE7C/P2x0q7Oi3TOidPzoamDJ5H0PrjMUih1V1UAG39z98ZhQalovVdRcm29v8AjHtCsVJsV07EEy02MH54mzxEXIYnfclRP71pPyxiFTEgsRdY3Y8bbACMGptdDHB262RZQEsOLHzuPxCwBFiI88S5enUMgPCtCmLkzdRAEkSOB+kzZaipBIIJAJIPmJJFhHb5+WLT7F0VnRBDeF5t21KBYg2N5iOMLlN/ybxadMm9kvZse6JeNLjsAdo8Q0yCNxB9ZxaWyIZNLeKNjsY4vOJEyqh2aPE2552A+e3OJ9OOjBLQ1Khbm+l66tOrqI92D4bQZ/W2NM5ntIVgJlotuLScNCuFOeyD1JOrwzsbLEbyL/PA5LS0MxpN7Bsx1g3CyAeSon0EEj5nEOSfU4JMKOSdzzfk8n5Y9q0lSAnjJO0yCfPV/MnDGnkSwLMQTBAEeAd4H7s97+mEu5PbHaiiVc2jRoIae3liRiFBJ28v6XxBkskVI/D3AOqf777416pqKsqgGwNzY/7T27zth0bonlSehdnOqBuFHhPqR+oi+Pel5RDBZgwN1O28SCZ3nzwFk8oSpIfTEGYABE3Zm3jz54w1ydAadRmT+I+EG1oBk/M3OA4uT2YmxpojHqODMHbfFZp54yVNUimDpkC5I/CD+ZJix7Yc9HqLpYLAAYxHY8k/vG5P/GNtXRrVBhWTgJchTFcsE8ZWWb6AAdrDYYNLwCx2AnGlNoN9zBPb+xtjYqziGtYG072G58r45R/iF0WtZoRUItTVhqVVFoBib7wCdztjq9fNIHCk3O1j9zhZ1vLgaar1hSSmZYsKcReYdllSbXB42wicXF2bJWqZxHO06SSqaWBI2cM8HS0iDwoI4sRO9ghRQ1pgKmmQrMFJ4uTYGbkSMNPaIaa9WyPTqujB0ZigMAAybtbf577YE6jkAZLMxglJiTYSukDfwmT+vDoSVMmbbmqXQszuWbUUUKx0kkIQbW+KPxTbuRuJwA9U6RIIsBYmCFJ3W97naMF1MxUNTUkhys+BTxY2jyvx2wCQSZJvzO/z5wyKTRkpStuqsmy/w4zG9M9jaTvE/O+MwQnR0bNU1AibiRb7HHtLMQoEBTBAv3tIgSIHcnG7uImVIUyVvHy8t8R5VP2jtT0kC8N23O3aOcAO5OLaQZkshUaHWGCkJaNydI2sV1QZMTJx0n2fy6+5XwMpBnxSbxupP4bn6kY557PZplrE6QxJIIHwxuWO1rz5Ec46plK+pQbTF42+9/rjIx8g4OyZMbE9saA42nDRoFXzVWmCWRWE/hJsPQiTgH/Pu6+Ioo3iGny33HmMODgSv0/UfCxSdwApU+elgRPphUkxkWkJKVcqxPhMnksT6KsAYe5esW3HHO/l6c2wHmMiFMAkSCS/hER5ACZnnCHOdad3KUpVQL9z2LHz7DCU3DTGyqfRZ62YgHSRPHPyOIc1WUfF+IXHceX3xVMtmKrMVDWJCniZiBH0+vnh31KgG0yfEDZu3e3bywcJOV0L4UwZ8nofUzApEweQp8OruBqJ23xB1jqf7NiW3ELcrc7bHb+mMztQrpBYWIOmABHoB+dr4jegtWkwE7z5i30+tsdvpBxcV6EvTqvjVWaFW38J5HEn8px0HpaAKQCCJtAM7ckkyfPFDfpykQDB7gKI7bAWxY/ZXqLFQtT4h4Tbt5zhEFxds7JLlpdFir0NQjYb/TYekwflgetmQVG0zfy7x54kzebKSYBA3vf8sKM1m/ekHZTHPneTx/I49GMCZyohqV/2oJA8JkRf7/3vhsHDDgg7/wAsLM100q5MiCd4xmf6hTy1Iu7oh2QVGKh2iVTvJ8gd8TvysN62UD/EDqOoe6egaWhyyw9JhJCrcLt4ZIUztJsINJ6dSqqD4gDu4aY2MbCRb8QiO+LD1jOVHepVrB0uFLNoLqBHhZQo1AeEzEkEXwnzFJWBZd2EEvHzIAmBEDuY88ZDX4JptVyT2LHqA0zUAex1MFCkCx03JkrFjY3mcL1prwdVpmI3FxHrhiQCagVmXTTQKFKjUp3+KJMGQBe+98C1KSo2lhosAQxkzfaALWBwxVGVIyXOUVJmLQkAhSceYa5ZkVQDGMwTTJ7LO9YNYLH1PrbE+Vy6gGwO0sJO53DbC1oPzxoUlQ4hI7A3vsS2/wDziPL5IyVL6bar/CeRP9nCm2WJLG/JWFjLBm90Ykg+Lwm24F4IP02x1L2bo6MtTEEQtyyhSfOBvbmcc09n8h7xhpJ1ahpkDv8AQeKB8zjo+UzQpo1OLrYBiLyJN7DTJN42xvTtnY1b0M1Oof1xuXA3OERqV0UkBdO8AzH22wCnWA+YC1ToBEC8X3HPr5bYD6lFPAtuA+odTp0F1VGCjidz6DATdQ9zSablZ0zse0eU45l1/Ou9SWYkmT/Y7eWDlkSQPEvPU/a6lVQrSvqsWIsBImPlhDnc0RRLKP8AUYtPZR8Mn6W5wv6S6lIaWvOnwqAfNjcD+ETiTP0nqEKwqKoX4Rp0/wASnxGdvCRIjCW29jIb0NfZ5SWSRA1av/yAD9WgfXDTN6qgYBwknTq3gcwO/HzxF7M5MtR94zEm4BPYE/aTiStR1EBRzB7TuflHODimo2Z7oVUultSMO4ccMNzx4rTPqTgxxpWAQNVj/XEHWcyVkyDBG3r+gxrmqZVb3/aOp8wp8I+YjG3tmVXRutKIM7jBPTqkVrbFA3zWx/TAlIyxvIAA+f8AwJwStKClpIY/Qj+gwGrOLLXeSJ++FlRAJA258vUfrzhrRzA93LCwGAcjmKeYYqUZGF97xMb+vqPPFazwpJiHjasZ0CGQbf8AGAeqdMSrTKOPCd7SYmTHIPEi+J1y5oSZLIeABI894x71XqCUKT1X+FBJjC5qNhK62cu9oOmZWnThBVBLrJrA01JQadRVwGYtcD4fxGY3pvVsvchteoMdQJSwO3w7MLSJMSNhh113qhrVmqip7xKB8FRlkkRKqyzeCTc7d8JczTrD3SqaalfEAi6nVSLs7aTK3I03nzwtOuhdKSaS2L+o1xVIJWPEAzrq0gdhwOTzsIwtq0UYDS51AsLgwRA0kEbG0fTDI5oLFF2SpSV9WpS1wSCSvexPB/KNs/VR6uoVA6knZCCPsO1vywduutC4xq3e0Z0igxpjUkmTew+xx5iw9PojRscZjvp/IhyT9BmYVrT4hNrz5mbyP6YnyNaXZTTgCLEzbcxe4tbt8sRrTcPLAX8OkEbmLRPhB/uMSPkWYAapJYgavhvYi8m34T5Y5lMYy5W1/Ja/YinBPhEM3gaYLAXUaSZFxM732xcquVeoTbSOdUT5hTeB54oHss1apV0JbQdDqxUEKNwZDeKR27wcdGVm1FZIiNJte25t3wK8rG43SE7N7s6AumZEDeTb54rHU6DjRIipTsRN/vuMWXqOUao5aYKxEckcn6YWdT6i9SEqUYi2qRH1PGEyjr/BVYE3XyUAakTv4pA23kXM3GFTGjJep4ntYGAk7Da8CTPJ7SMFZ/KPTIpqgVWvqJDA+p2+UYhzGU0ioxNhKgAQZJ8IAHF5233GO317MSXsb9KoUmlUYAG4IO87fL6Ybv0wMpV5gwAB2HzuZvOE/s5WNNFWsG0gkgxYzywW+qLSZ8sP6WYDQ0ys2MH8zg4O1sJKuhenVhRpU6SKWOvR5m9ye3hvO2JK1ZBI1+I6iQO2qJm8SQPp64DziQWZVZtRM6Tde1uQR2Fowizi1SpWjBqu3iCQSoW3HwkCN43POGXW2IemOxkkdgrmfEtwN4MkA+e3/OJ/aCssog3ksR6zv6k/bG+SpFaavCyqgbEeICIkkkgGDP58V3L5k6iXZSxY6ixubcDeNvlA5wMnFLXsa6q0OcvTAA/u/wDxj3NZrTftjFoOVBAsAZPyk/O+JK2RpijJfUYszG8i4GgW/wBvzwC2AtmVequYgELESPPf5n8h64bdErl5Nv1tEDFSXNHToUQ5NiLG5EAn1+Yw49lswdZDAie+87xb88Qcskcqd3Fvf+F/4PmlxaLhNows6/lPe0Gp+9NENYupAMcqCSIJ2nB2vCv2l98cu3uFDuCDoIBDKD4lg2JI9PXHq8rJKOS9WyzoxJ0ANAqEFnLWMXKuCVi8bSeDdC6O1MJosrnSwgVLiNGsggrpMzAiecWv2i6g5IeqKSFg2pG1l5gAMVYggEWA2OmwxXKBVireNVOrxCAtuEVjtAMk9jhUaW/QuSWuHZXs10pgrwQdMFhcnxEk7D67fpjMlSYUiYUoXAY/iUgWm9gZ3g8jA2dep76oAzXkEgkagb38jIN8FdQ0UnFNQ6EBSyG4JgEEkHe5O0donDeSVCeEnZZclXYoL/f+mMwtyVclARBHpjzDLJ+LLM/U6Rps7NoG0QC0m1h+K/O4xH06vUqERVAA0mAVLX/2zLEHgm04U+597SVveBtNgva/w6u/afrgz3pDknTJCkarMdN4DCL3vM7YU3RZ9XlJcjofsc9RSgcCFNqi0z4pbxrUcXDSbTI2xc8sxqS2oiDYDb5jn54p/wDhz1GQwcAuYBNPWVESAHElVtcMYm+LrU0pLfDcSePnjoKxkWvQpINMnV8jwfL1xWur1HvIKG8SNxe48hi4ZXqVOqYI0kkgXnVHyH5H1xVMzTq1a1Z1ceBmRQTZgpsvxCB9t/QhKFFMJKVm7PVFKmQkwomQp8iR5TPa0YXZ2mhrD94sNSzI2Jkdr8HB7VlWloZ6yMgvoEre4JkGbz85wqp1RUro0hvHOoCCRBiRhUn4oxd7LxSyislhxhWmWamxWbbgd/TzwzpU2UArccrz6jv6Y3zNNKq9x/e2G8U18hWJeog6G0G8WPqBBxtkMstE1AoAVaaKPM3JJPJNsKepVqmVZg3jQ/C53Hk3nh50gCqA/DBWP0sPzP0wqUm5JI1r7nnUaWmkqHteJmfl54rFLotQv4ApBM6jusfvAc9hi1dROqpoXeI+u/2xBQrGmS7LCn8RIgAcydp7efywySTaTCjKoNLsjzNd6ekAEaR8Rkg+hFpsSZvtjVW1SSbEC0km9xHHI8xGB851+nUDKviA2I7k/vXBET64bdLAdFcDdfkO8fTA19PI1F6+wtTSjXsS5bpJdSXQqLCJBJMkzMTFxB3thhl8k9OoCjBdS6Zgk/KCPTfDjPUYSO5A+pxDkV1OX4Eqv6nANVJJA3ath9F5F99jjzM5cVEZGmGBBgkH5EbHEVEQzDgww/I4kzFSFN9NjB3ixvHMbx5YOLoWcv8AbXL0RV/y6vUd1mpDnV4oBUGRBWC3h7E+uKVQzI1QUUqWkeJ1ClQfChEki58t43xdP8Qsr76llhV1e/I06yNKGdRJINlcxbvvaMVDJ9PVwf2bVKiBvC5X3ZW8QFnxW2kibzG2x402kJ8vqaZXR+1c0SRTgEaid2/CGPbje2BK2eYD3T6fAxvYt2I1ci2Da+VopUq06hKysrZhoYkEAg72MX+2IqOQp6AROqLi2/lHERvzh3YptwbQfkcwAg8I+ZOMwDl2AF5xmGaFUOuk01ZWCjXWnwiWBiDcRafI8Tty/qUSquXiogCeMKFK3iYJJtIuN5uMJ8xlRHvQWR5lBpIBj91hseb/AG3wSlUsq+9AXSNa6llXIBERYG3fkYRdWNTjW+ywezXXWoZhXZdKjwmEBepMkC+xIi/E23OOs5mv73Le8VGWQGgwDAPcHtfzxxfpwCRV8BYyyKF8JsYXRsCNJ1kNYN6HHR/YXOUq2XamtYuxAJQjTpI30zuhteOx5xsW0xkU12Q5uAjMr+OdIIHJEEAjeCZtGK707NOGZQ+k6wCJ4mASDzzebYt2a6VUWnU1IDTUM8SZ9Adot9hhD01aTVPdvTLFiArE3Xe3hbm2/bA5E2XYaUG6DM3nArs2o05W9RTuI2Yfveo3wkzHUFSuhZ9UyQ0QSANvM3xZ+tv7qn8aoJvCyTAEQJ8+ZxzL2jZ6uZpksWDDwhiBaYO8LuD5fTC5R9WLcq2dMp+11JVBJPzgf8/LCt/blRVBCNpadTKCQDNiRE38sDZPpqKgk6RABl6aj5rSnV84wYuURV0hVg3NoHzkkz6nAym67GrfSosE0s1SkEMCOIwVpTL0ZFgo/pipZFQlRRTaATLRt5wNsNetK/uG8YixUid5F422n+xjYZU9tbOkqBOn9WAry8jULEi14sD5RGIvbVqgy9LRZJBc6ojaJuPUEyJ45BdT2fqGnNJWVohg/wCO4J3MExyLbc2wLmqfvMv7pjuBpA1Aqe+oENcEg35O22GRlwkm0L42mK+iZCiwGYpCQ8qwaIBsSOSRBMScXXLVFWESB5cX7f3yMVn2f6eMvTIq1C4fcgDwMPhsPIRfjDo5eCrGHT95bjykcfO2Mn5T5GRWvkaV6LuoYEWkieTH2xrlmC0xF7YhzfU9CspsSLHyjjgc/wBcAZfroVECrrJZVJmBDGxB5t29ME478QVfsZ/9QBcWI87YUe1ratKU6jrWpzVGgAgAbl2PhQdiTwd8OMzQB4viDqlZRl2Z0FRQJZdOqY3OkggkeeEPvZrSo5N7cZuvXdWqKGVYLhSIbSQC1Mn4y6nZdu0EYQ16M0w4XwsSqB4nm5tsNsNPbDqNNK9SdTnShR4hiGU/HqAAMEWUAfMEYSZap7ysqa3YkDQW0ooXSS4KyYNrcmx7S/G2vZJmim/HsDzTIVMqXqEkBjdmtpGqb2452iInAWUzw0aZAYk3ZA1otB3F5B9QcWGq70iT7unqIIUhgd7AqVmSB3jeOcIc1kCHPgKQRYz4SRaT39cNkkBByi9rZGKgFptx6edt8ZiX/L+RPmLg+hjGY6/kFvZdMqFcsGmJiDqGmT8U7CBfEOboVFIphkFO7rqYbTYG28mNsRhaq0zVWoZN2QTMX8RPf9OcaF40vUQs61LuNmjYTsYiLdj6Ynux06UUq2NcpRZ4JNZZBVoeBINxCi0QTcYc9J9oqlCrKIzF9KioxAkLYsBrBcE3FhNzEYrgrVWRq9NyrU31NECQ0ANp5gyPMHysRl6vigmoXBUWsCC0kTuu8W2i2D0loyFN+To7X0Gsz021sz+IjUyBQ3HhUEynnN5xTsr0sDNNDBBTqnSGInwt8IJYXiPrjPYv2iWhTKVWqOd9TMWCgGFUFoMek2E2wt6xn0rV3dA2lmm4G4An0x0muOyvFNbVjP22rCiBVqIHcmFUn9mokQCLFvtf0Axz2mzVswa7GBxpFrCAqjhRtGH3tj1h837qnBUaoO1r725jjEWToKhCUirsB8Mpq9dAdj+frheR0tALyY2y+eqaZLE9jpVSewB06mP8I+eBXovVqqjVCSfwg+Be+o/jaPkPPEdKszNaXc2mLLPE8DvGGHTcvCs34m8K+nLeU7+gGJfqOXwUqPofdLySETsTZRBMKLCY7xOIetqVphZ/EIv23xPls/7pFURLXCnkXXfgWxnUf2tMhgsiCCP4gCP/AMk+uGKD7MttjjP5gpTPeLeUX+sAnC7J0/eKz6dJkwIib3YjvwBwJwdWRdQQSbnfsvH1/XGmRQeOODt64sn3QPQmzC6GmJBEEHYjt/XjElBKdNta1oXfSQdXmGAsfXBvUMsCl7RhWMsSYAmx/LnE98dGv7jXqQWplyukgFQVmRPKxtEkDzvzgXp2XCVqcnh222kiNR7zq35B9MMKFDVS0ghTYxPhkGYjiT+u+AHRg2rVoYG4EXHKkc7b8cYoU6VfcXF2ixEjGqU/iAtf9N8KKOYJljduOw/rhfT63Vd2o6NBpsKrMG1MyT8QQAGCQRvuBO+EylZz0ih/4g9DdPeVahaZIV6hU+8nTopqtNPCyQziTABW94xXOj5J2LmsEZWCs1SQGUgSIM3sSGA/5v8A1jqxzJqUqqhk96zlgQAoSBTWQ2/xEnvHbFL9pKZrUVJJYawpsszJLMp1EEC+28iY4NKibV8kxbm8wGKmgVqMx16VSWSDydMiNviO4gDCnOZwio/vBcxqVlI2iPDaCOMZWQB1SgWaoCf2iNZgdjpHwECzXIt88C9ayLU6kO6uYBJE8zYzefXuMNXFaFuTlK+iy5DPIyAg+vH8sZinU1Mc4zBc/gU8ezptbMmmV/zBI1oLqlwQeQrkG/AMWuMC02OsLmFcAnUsaYF7wLgiTEDCvLK9VQiJ4V3Ync+vA3ti1ez3T0ZQzqz1QdmJtBMbiyxuJxLKVFHKU1TNsplSlYOBKONNRYAlWteBExB9Rhzm/ZaoKgK1UqKCZBBUqO0/i425xJSp+IqAJJCgaRubDe4uDz2xYsllSqlmEnYRzqkTsRIifrh2OSaaYUYJ9iLMdHYtrBFvjkbgdhzAmIM4Do9Hd9Zp1FISzhhHmIZSwII538hixGiZmZngwODabeVj9dhgavk1ytN3bwl4IpzOsqeZE6bm5784TGUpKgmkVnI5MsH1wSDpjgEdj88eVsijHaIjbuLSOce9EcsjkmW1vP1+2Jyb48/+pyytpHo4MUXFMiPUsxSHx+9X92pJ+jfED88Mct1NaiFlkHYqTcT2PI3vGA6kRgFcqVaZRJ4Z1DX/ANsyPnGBxTlNGzj9N/BHQ9pddZqmsMSdMdptAUmQB9OcWvLVGZZMR5xE/PHJKlFqNUq1iDYzYjggi0c46Z03q1OotET4XBTUdhUAB92eJKyR6eYx6coUlRHhyW2pFh6/1RqSmsihiilyuxItrjbYAmOcL/Zb2yTMkhF0ubmmSNRjldww9DPlgPqeeT/LViFRWCuHDAwDpPhburAgAyJ1DvblFEFApDMpEesxuDhn9ztmZZcao+g82DUpkqJIIlSCDbjETZppprS0KtQEAxswvpN7T3xyLK+2uaSkVOaquIsHk2/j1avK5xZ/Zk1ny7GtU90Gh6QWS4YGZFjE8ze+BaSdnQyctIufTs1U949OpACpqBXn+vFsCvWNR2gTphS3cjgdz3jAg6o6/tKqgDQdRFt4Jn6cfTAXQ89Tz+tluaZICkWA4K/l3nAt2g0lGr7H+V1PMQAB8h3+eKx7a9ap0iAmgVwiydVRHtLqG0n9pRN1IGzbkcW4H3dIz8/zP2xxbK1amazHvjDh3ceI2XUpghTaBI8pHzwtpKNsVmnqjfIVKNZwqUncaGLruFJsGALQVkgkR6bwI+vUNCKCGqpGkMyRpMSAjEeGCNoiOMT16tNCafulCzqSqsIyX3UAaxBBjUZaJ5xHV6oA5qS7qS0e+YsSDIuPS+Gw8tk6yqMWq2VvMZ2ozKwVZRdKrpJCgd5mYHedpONKfSqb0FdSzODFQbKkk6CSQfCRzM77Riw/5GkEWrTY+9UzpIBB/KB8zucAVKr6ncSrHcDmBsRENPmMP42vEXCai9leK3+GPK/88Zjd1YkmAvlsPkO2MwNM51Ze8n7RNUYhVG9gFv5fPDrpubqByWseRa/6YS5vMLQf9kIHwzAK7DYg+cG31w6PTKmkOKq1tQDLCkAiLaCeZkEWj7YnlTDTa6G2UqB6qCDvNuTsP/acXjLVqaHRubTf8Xr9Z9Mc8yebOVKVCsst4INy0gjyN9+IGLRlRLShZNS6tJuJgEqrR8QmQCDhuBeXQ+LtfI8q5uoh3gbiYIjuDz64q3tF0GtWpvVJMLeTa3eDfzxY8hnwywbRvPlHl8rYITPKxUAAqxIvzG9juMNnGn2Hw5LZyvp2WegbnUrkR3BjY+uGlakTEAsTaBhF1Pra0jWpwCyVXUC/4KhCwPlzg1+pVHAWlKg2LD4o3IB47HHlZ8flsdgy1Bx+wXXydT8QI9Dt6xcY1TpYKkhYA3PHzPfBXSfZ5BDsoEXvbzJJ++DKfUVqkCP2c+BdtcbsY+FB23J53ifi3uL0P5L9XYpz3sU2ay5Ij3qSycSP3CNr7jsfU4oA6DWc6kFQxBJANj5Rf547HX6iaSOwsQp247RgjLUVEgKBzj0cOV8KslyYU5HGep53MszmrUeXChx8OoL8IKrAIkTtvibK5X32kP4RtMfpi2/4gqgUAAF9VoF7gyLecHCCp7OOKSjWdWn4QbAk3FvK18P5L2S5E4urBeldANSuELaqSy59B35x0zL5oWiwIsD+FQQWbsJ/vnHN+jdSGXJWtsT4iAS1rhSJ+GYk/wBcWFPaBCpZiXap4mVZFhZKI4Hcn174TJtuyjDKMYkvt11oGklBGIasZKgeL3Y2/wD00edj54plDLZvLMatE16RA+IAi3MmII7gyMWX2PovXzlTMV7uoAAiwGwA8gBx3OOgsg0RAIbBqW6N4/V8mznNT/F2qaOhqQFYD/U1Eo3noNgfKSPLjHns7kqJUJDFmcCZYOixOysBpN9Rg+GIuDhc2VNHqBpoo0s5XTFiryQIHEfSJ4xmWqQ1M+7azEbHUsDw+IGPrFokGJwvJpkeRtOmH+1qIj+8qKGdiWDroPvBySA0qpnmeI2xUKxptVGj3hU8FRqHl8Rn1n5YZ1uorLNUpOQBoVW8WmCSF8RgAEm9/iOIMmta9Rfc0VYiw0Di0Df+v25Kldim7eg52RLaoJH4iB9u/wBcbkIy8k7W27TjXJPpYufiiNRUfPwkXt5g+d8DbNZg0fiAIna8H8sVQ5S0zuKUeVhNHo1GPEoY+f5Y8xPSJIm2PcM4iuTC8nmsqgmCxAgSurbsNsWHpWXdWY+FUe/unIn+IAf6cb8+mFtbpdHSCo8S31F4+iibzhePaGoBBqBkJCk1FDqPU3/niXjekVLXZcMqi1HYi6oRqMkq3Iibgi9xE4l65mHp0CA4ABQLaCBYeIjc6fCD288DZHqtFEooCPFJ1KGCki8AkRJ7eUYJzNJa6wxiTyb+W9ue+LoY6x0uymNOLrsS5XP1Axl9V5I8uIO/zxZcr7RUmFMI2llYBQ9uZ3NsVut7NaWOjMQ37rLzxMEx6xjTMdMfQRUIC/iaxWNzbc+mJfoz3a/cBco6oX9U9n46lmiYI96ai9oqeNT9GxZulZTTxbthZ0yWClmLkAKC2+lSdCk7mBa8nD8ZtKa6nMBd/wC+5x5mWbnPRbjioqzXrua8C0F8LVZLt+7TW7H5gH6HAXQULE1GEAgBB2Tj/nvOF/U84fc1Kzjx5iFQfuU52Hrf74Y9C8NMnsP7GDcbpAp3I16nmNVPMDsAP/6XDharAhhckfS2K2jTQzB5t/7KcWugPCh8h9xg8S9hPbK57S9KYUi5uwhvMHe3n/PFbqdRk6VEkgC0/T++2L37QVQMrUnhSPPHOjnaSoPdrVNSIFQKxBP+07b/AGwyRLlhsgz6tq1MiIBfxC8iZtybYw+06BBCHzgQBY/ywUGGYTS0lgIZyd22YCDqjcdvrd4fYWiaY93N1DBr7Exv+9I2+2Oj8io4pPo09li1YmopIQKVk8nePTFwodQ/ZEGJwo9lsqaWVYG5DsJ7j18rj5YLWgAhbnHLx6Lscaiip5lVNdy/um1FSoqMwusgEBabSLmZ78b4HzzOpVqZU+PW6lmGsMpAJqMFWQdQUQo+eJM9mKZ1qykgnjzAuv8AuBggi824OFnVEdT+y949RgV0soeYOx0xpW++0HxDaGR2uiDJXJ2Kc3WcGsnwIzK2isCXDWMLpEkEiL2I+uDOl9TCj9oq0z+GAVEdtV9vXEufpVnp+KmiaRYBi7IYvpADAUyCDpLXvpnwjCM0q5WaoqhRy1NgovFzpAF7fPGSj6EuND2vWDxoc+UEn7nzwFXyzIb/AJ4jrOpC+IWEfs6ZAPmWMT+WMNaTFyQL2H8zijDJVQloYZequkTvjMLlzUWj7/0xmKAaH6aQ0e8QTxoJPlyI+vyxvlejjWAr0maoA10kMDJubKBY8iNP0GrdZRfCgAuYEfQYhXONTqmRJ2CSQCNJWV/iljN4Nj2xI+XZXroLpvSulWpqEkiA6hNxCzqQmRALSAJgGZEuUyRSTTqUWMBl01IbeNDeHQW2G+54wtHWFpORrlYBprEwCvwseY2kTt3nG9TqoNIMVgTpHxKOARq2mDO+0G0YzlNOwqjQ2X2vKBRWVdamAGAUgD8QciCNidNjeO2K7Xzzu6Kh1FJDMnw1DMqbEyNjc7zbE+dydYIxWpKwW0OYbTMFgfxLM3aZPrh50NKdOgpMFt2MXn5Y7Lnlx2MhFzltmmTzToqiJbhcGNQYgPmG001vHJPYDvjRULtrp1gs+YH54IodGlw9aoHUXu0j6k2GIOFbK1vRF1Es5o6hGqX0/uqICL8hP3w0pMUyzN3/AFwlzfURVrsV+EQinyEyfmTh11ZtGXC9wBjVd7OX3AemqWy9a1yp+0H9MW3I1NVNf4VxX+kUGKFhsfDBFpNvoNv5YZZKuwAWAoAi3MduBjYzUdMZGDfkB+2YJy1UjgX9Jg/acVuqxeoFphiCNIVBJsLQN4H6Yu2fo60dTs6Efb/nHKsn1h6MrOl0YlHaSCb2MCb3HAvhsoOStCMj4y2Ocks5hE8ald0eAZiYI+97xBI2x0HLhzSIaA19MXEnbgQPKDjnnsnlBorZtmJYtpGoCSzkDjyOOh5jOvTotVCgwsxfn0vAwaVBYfuC9PpNRpe7ckvEkkCGk3Iv3xLnTFEjyP5HAOQ6s+YFT3gAFNQynSQZJsAJNj59sae2GeFHLseYMYHT6DTSRVaGQaYIkiZLRJH4hFzvyZ22vhT1jMVMrp90unUApU3kMQdUapWTeRE8RjpfsnTSpk6bkDU6+IsvI2vM78jFB9q/ZusK7lyhqsy1WVHayyQANSAe7VV0hjuSPQPTfG2RZIpJNAHtV1J6VWoKUFQVOpoGkm8abfiDKbkHaPCMD5TrVZl949VnLke/puoAKPADxYETawtKnthr1WupapVWmiO9i7sal7giAAEAEmTM8c4rFHP1TURq1Qtq1U9gR4oEFYgqTG17CItjE1JaFOkH5iu1JmpVtY0r4fD8Q2UjyIvM22wACR4rd9wT88GdWyFTQKyH3oRm1A+IAEySGAAZZ9CL2thUM41QyYHkogY5KnYtxDgRzOMxF7lTz9sZinmLosP/AEukWSmJZxdmF/tMAD6+mC8vl8sCh9zqFwILM0qQLqo0i8TKwDAO4mDK5mmtYGmpgQpmYIJA9d4M+nrhjnqVBas1KbguNQqIzR2NlMiLSYMzhI5GnU9FZlZESmVg1WISRO8sp8bE2HaLxfADdXCtUVZgf6SFfCzAzrYtudhIIMiewxYulZ5KiVNUlJhnbTqLC0hWnwhTctO9wdMYQe1bI6qiJtCqNN+BYAAXEcC/G2OtdBdnnRKv+YJFUEukEsRBYkaYa9wAogRFh2GHOVy/utYDQrCCCB8r9r409mfZmpSoazpDNHhIMGBaTuDuJ28sNcvlhUAbUBMEreQD3MER57YjlLlO0W440ti9uhOaZdU1AXKqw1eumb/LCZ3p3sbcWx0jKV1XKmmY94q2KmD2BmLXANu3GKP1LNJVrMjMzMpYEm5EGDJ9R955w7LBY10w5RIOg5YvUnZRxiwdVqaoGBsqVppaPWce9OY5moqIPikBiQFAUAlpmYg7xiXc74IJVH+4cdPr6stoKlTTJgz4TqJueZEx2uPTAmYzJXxqLyDFh687xxh5msgtGmoBLW06iPD3YDkST9t+8Xu9LJxKC/qMR5nKGRRmuq/ix8X4aMzCsVDqD4YJmx2vY35xQc9+zqVFGzNI06Q/i2HisRf746R7oKANIA4g/UAdudzviu+0fs9rl6a6mT8IsSP9p/eBNhyCRj06U4ePRHli5R+Ss9MrahToAWVmqg9zEAiCbSSDbYbcYuOV9pvAUYXG82EbdjPbbnCf2QRWZ6ttKJpBNoJhnYiBDTv2xL7LVhVr1S9PwsFamDwotIO4swt542PoDG3S+SfpOZd6vuVVFph9Xh3MXhu0do4GAPbt9dSlTvpmWA7KCx/IYsfsxlFR38Gk66v/ALmPtGK97eV/dVqbqTI2A3JEHfzEjBcdMOTqDstfspkimXpgaQumwI4kkfPEGc6VSerVqsxLVVCTEwq+ER2BMt6nCfpfVa9RUNP3gUqCoGlUAMwLDj4YM4slHPpTLA7gBZGpVMbxAJkNLD13xza4qNgvySRynr9F8sz0AyuzaQDHxKwBQzMTB+V/LCFmem1EAyUcAwvgs5ieZnuATfsMXr21yj066ZoBdBIUA7ofFGr8wfKMVbLgtoZjqBc1TF2On4bDb+4FsEqXRE9OhavUmy1eo0TSZ3XSTcDVMrezQZm4xr1PRIrUtC0y0BVBANgZg2BkxA8je+B8wWcVahGoknfYaufW0DEGVDopWSA24gdv5dsNpN2c3oPfNA7W8u2MxAaIO9jzb+uMw3YukW45LWCVJmbRF544++Gv/TnekmmzrJ38OxBEcSY2HGNel1Y1NwCQo3uZM+sDnApcq4qtUOqdWkTpjt9+2+FPQxVVm2YpuqJTUAe7Euf98GSSb8k/Tth30XodPQlV7uQGM8SJ+sRfCbM1RW01FgsCda7F+RPeLj0jfDQdeZlVygp0wQW1HjYlQBsD37WxLmjOSqP7lGJxjtmvWetNXZsvQMQPGwmFHmRJFgcb5SpTSjTprA07kTDR5kTG/J+eJmZlYVaYUkgSwLaWVxKgsB8Xp+RwuztQsdJVUXV4SDbyiLR+s2GO4RhFNnPI3K2PVqlQusC4Fx2JIv6bWwj6xlfdZ5HOnTU8UR4iGkMJHAYA3vcdsMM71FGqLTZjTbQg8UaCSA0E7gyd8Q+2mYVctTqBj7wOFYQIIYk7zvKg+hxfmqcHRXldx/A06x09PdM2m40m3kwMzuD6HAvRuiqrCrSdqbCAICmRJJJncnk+vODMnnRXy/qsH6YU9M6wyAjTqglOQJBhuJtHczjxo5JIyXHVjGn1cJXIrtUfVKgudRBjVsBAXgaRaRvNnaUmsCraVEK0ccAjeRb5DHP+rdRDsVDaXLC4Pwg7sLi9h6bzMYtuUDuihq7tAvqYxby2JwSxrL5Pv/vfwZHJbaXQ6y1dKgnfkjgcGPzwv6h1hKZbSGOkEkBTJ5ta/wDTAj5wgaKbJf8A3TqEG4gyOOMKkZnQsACSDuIupMhzBgrBJYTPYHFeGDjHiuxc8tPxBaL+8y7pTN8wzO+0U1JFp5MeHsbnbG3RkZc6hGwVkYfi08E8RIEFZF95wv6qr0KCvPvVlAwf8JvdSDZSbbT+gGW6qx1OESDpkF5YCyyT8WnmOCTthHKXYjn5Js6F0vrFN2dFJFWmzBlO/wAR8Q7iT8pwB7WdHaouofEII/Ij05jyxWMhnVo5lAr07kEQPFDAqQWBIF4MeU9sdGrkFAJvzh0ZckUwl9RNMTex6H/L5ZARINWmeSQsx85GJc3mqeoBlq6iY8IEG5E79wbc4VdczoyLU3VQS+pIEcgXg9xaRvIwPnuuUB7tqdRWCaAqoRNoiYJIG9/Qc4VNtUmtiZPjr7DXqdWlVT/L1FqBaivJaA3hEzJMSJkE8jHM0BHvYKsqAwVNiBKiD25+WLr7aMXo0zMgsDYifGsFZNonSfKRjnWaomkoAqhg0gqrbRuCO1yMNgko0TTeyVDppm0kyIiY8zbftgzMZhope7XxOvPHff8APG2TK+7pA/CJZrXJnjz4x4+WcMZbTrF/9o5A85thsWvYpgL1FUkEayN2LG55+U49x6aCyYFpx5h1GFmrV2UKBMR9/wC/0wDUVveBmuD+U/0w5bK6UgwZ5H24GBswNagECRYGTbbsMZTYbNavTwSSs2N/WcFv190WPdKSBZoIWR5QZ/LA2RrshjVYm/03n7Y8zKNraTIP98fTC5oJOg+n7WCpTJqJpYEK2gDSwJuTtp3MRPbnCytnmestVk0psq22BsWAO8mYBH2xJQzIVSCBBCiD6n9DeIxDVfQogFhJ1ER8gBEHC5NydsLkF53qrF3dgpFQKRCmwsNI5so2n74Ar1FqygFpIEmwHcTsbd8bZtiUUFrG4GxU/lHOCMr024OmYIMreT2O0SDx64G9bNcmzyg7ZYspqlFMaYki83kiBwYO98B0+qVkqFAQ0szTp3JJJEDubfPDmspKr4Wmdhptf96FJtNwTthZWz+lvdF2pos+IFZFuCBa8bYWknejnJ9We5YHWruQ+pCpOg+FtwLSSYnttjenn3NJqaVWMk6kLrpCgwAWPiEwbCLAbcidVzY1KaJfVxYx/wCP0Mxa+IukUWrEvqCeokMbSSDOoyATPbDFGlfR3JroJrVlFL3nuqbH49KX0yN38JIXTq2azCY5x7TzObZFbWYB1TrWJMmRBkDxX4k4BztJ3bQGVixNlhZ51OBYnse2J6GVNKqDVJiCZmxnYcECfF6xacak469iwnq/tFWro9I0SwLrJRSSNN9JieRvPfffC7/qyVGUFToXZYH8thtyDA+RnUKFFhNOoQ5geFgJvbVwYtzxjMjmiEWiCwYzLMw87D+/rjJXPdG39zfplWk9Zh7hEK/vE6BE30hZ1mRaYt9LDmfa8UaZ92oqBSqnUzAgwPErSZuJk29cUzKU1FQhnJUzJWbzwZINo5B2wwmn7v8AZrpfaTJgdwRztxOOiuLCjNro36j7T1HZK5ooVTZbst7AlmuxlQbDYcXxrV6wqj9qKBq1InTI0KNpAHxT3M3jjCDN0VosQw16lIA2InkSDAxvUo16je8ZTMSPwgQIkyZnsMdrtmOUm9jmt7TmoKepWZFt8MDaAbWmYJMdsLs6iBVqooYPIhgbRyDItMQYk4zKJWZRoVRpJLavxHm3zniJtxiOpSfx2LKYcRqN545iLTt+mLiumC7BP8ydahV8IYEKJiZiYk/nhvnOrqKjAiYACjgHn8xiWk4KgPTtFolYPruTtthBUoMrQd/75OGR2DQWqTJ3kzjzE+UYhY3xmKrMLTmNvmcBjfGYzBxNPMziQ7t/f4RjMZhHpnAZ2b/y/PAz/Gv8Q/TGYzCPQYXmvj+Q/XDnov8A2zf/AFn88e4zCcnSDj2S9K+Cj6H88V72j+NP4F/LGYzHYf7jn0iPpP8Ar0vl+uAum/8Aet6t/wCxxmMxQ+3+P9wPQXm/ib0X9ML8/wDGflj3GYZ+oFBfRfiH98nEvUPj+n5Y9xmNh/qfsY+gZf8AVb+D9MNvZrb/AMf5YzGYVl6YUeysdY/7l/4v0wzz/wDqr/Ef0xmMwqX6fx/wH9yGl/3B/wDsH5nFmy/+pV/iP5DHmMwj+o6X4Nj2VPq3+o3y/XAWW5xmMx6kOl+BLGFD4RjMZjMO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052" name="Picture 4" descr="http://t3.gstatic.com/images?q=tbn:ANd9GcREl3W3g20ZrbrJ5t6j5KS31p7NT2gA44J3nDZ0Jy0eSfId1jG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1712" y="692696"/>
            <a:ext cx="2592288" cy="3399073"/>
          </a:xfrm>
          <a:prstGeom prst="rect">
            <a:avLst/>
          </a:prstGeom>
          <a:noFill/>
        </p:spPr>
      </p:pic>
      <p:pic>
        <p:nvPicPr>
          <p:cNvPr id="2054" name="Picture 6" descr="http://t3.gstatic.com/images?q=tbn:ANd9GcRxOoD7Rc12TGbFcC2E_tDj-jOI-5oCsrNBK155xdZN62fHgrPMo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3501007"/>
            <a:ext cx="2376264" cy="304905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άμεσος">
  <a:themeElements>
    <a:clrScheme name="Προσαρμοσμένος 1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82DBE4"/>
      </a:accent1>
      <a:accent2>
        <a:srgbClr val="DD8047"/>
      </a:accent2>
      <a:accent3>
        <a:srgbClr val="92D050"/>
      </a:accent3>
      <a:accent4>
        <a:srgbClr val="C27290"/>
      </a:accent4>
      <a:accent5>
        <a:srgbClr val="5A77C8"/>
      </a:accent5>
      <a:accent6>
        <a:srgbClr val="968C8C"/>
      </a:accent6>
      <a:hlink>
        <a:srgbClr val="F7B615"/>
      </a:hlink>
      <a:folHlink>
        <a:srgbClr val="704404"/>
      </a:folHlink>
    </a:clrScheme>
    <a:fontScheme name="Διάμεσος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Διάμεσος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</TotalTime>
  <Words>30</Words>
  <Application>Microsoft Office PowerPoint</Application>
  <PresentationFormat>Προβολή στην οθόνη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6" baseType="lpstr">
      <vt:lpstr>Διάμεσος</vt:lpstr>
      <vt:lpstr>A Midsummer Night's Dream… </vt:lpstr>
      <vt:lpstr>A Midsummer Night's Dream…</vt:lpstr>
      <vt:lpstr>William Shakespeare….</vt:lpstr>
      <vt:lpstr> The characters… </vt:lpstr>
      <vt:lpstr>The characters…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Midsummer Night's Dream…</dc:title>
  <dc:creator>kostas</dc:creator>
  <cp:lastModifiedBy>piter</cp:lastModifiedBy>
  <cp:revision>8</cp:revision>
  <dcterms:created xsi:type="dcterms:W3CDTF">2013-02-02T20:40:46Z</dcterms:created>
  <dcterms:modified xsi:type="dcterms:W3CDTF">2013-02-05T17:09:26Z</dcterms:modified>
</cp:coreProperties>
</file>